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4" r:id="rId11"/>
    <p:sldId id="273" r:id="rId12"/>
  </p:sldIdLst>
  <p:sldSz cx="12179300" cy="9134475" type="ledg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77" userDrawn="1">
          <p15:clr>
            <a:srgbClr val="A4A3A4"/>
          </p15:clr>
        </p15:guide>
        <p15:guide id="2" pos="3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08" y="102"/>
      </p:cViewPr>
      <p:guideLst>
        <p:guide orient="horz" pos="2877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94D25-9B9F-49B0-A154-7FF2A22C9D64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BE504-3FF3-4C42-9A41-C1334C611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369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7327" y="8466307"/>
            <a:ext cx="2740343" cy="4863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94D25-9B9F-49B0-A154-7FF2A22C9D64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4393" y="8466307"/>
            <a:ext cx="4110514" cy="4863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1630" y="8466307"/>
            <a:ext cx="2740343" cy="4863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BE504-3FF3-4C42-9A41-C1334C61103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0571989" y="228361"/>
            <a:ext cx="118013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b="1" dirty="0">
                <a:solidFill>
                  <a:srgbClr val="000000"/>
                </a:solidFill>
                <a:latin typeface="Verdana" panose="020B0604030504040204" pitchFamily="34" charset="0"/>
              </a:rPr>
              <a:t>Exercise </a:t>
            </a:r>
            <a:r>
              <a:rPr lang="en-US" altLang="en-US" sz="12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13</a:t>
            </a:r>
            <a:endParaRPr lang="en-US" altLang="en-US" sz="1200" b="1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302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1217889" rtl="0" eaLnBrk="1" latinLnBrk="0" hangingPunct="1">
        <a:lnSpc>
          <a:spcPct val="90000"/>
        </a:lnSpc>
        <a:spcBef>
          <a:spcPct val="0"/>
        </a:spcBef>
        <a:buNone/>
        <a:defRPr sz="5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472" indent="-304472" algn="l" defTabSz="1217889" rtl="0" eaLnBrk="1" latinLnBrk="0" hangingPunct="1">
        <a:lnSpc>
          <a:spcPct val="90000"/>
        </a:lnSpc>
        <a:spcBef>
          <a:spcPts val="1332"/>
        </a:spcBef>
        <a:buFont typeface="Arial" panose="020B0604020202020204" pitchFamily="34" charset="0"/>
        <a:buChar char="•"/>
        <a:defRPr sz="3729" kern="1200">
          <a:solidFill>
            <a:schemeClr val="tx1"/>
          </a:solidFill>
          <a:latin typeface="+mn-lt"/>
          <a:ea typeface="+mn-ea"/>
          <a:cs typeface="+mn-cs"/>
        </a:defRPr>
      </a:lvl1pPr>
      <a:lvl2pPr marL="913417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3197" kern="1200">
          <a:solidFill>
            <a:schemeClr val="tx1"/>
          </a:solidFill>
          <a:latin typeface="+mn-lt"/>
          <a:ea typeface="+mn-ea"/>
          <a:cs typeface="+mn-cs"/>
        </a:defRPr>
      </a:lvl2pPr>
      <a:lvl3pPr marL="1522362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664" kern="1200">
          <a:solidFill>
            <a:schemeClr val="tx1"/>
          </a:solidFill>
          <a:latin typeface="+mn-lt"/>
          <a:ea typeface="+mn-ea"/>
          <a:cs typeface="+mn-cs"/>
        </a:defRPr>
      </a:lvl3pPr>
      <a:lvl4pPr marL="2131306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4pPr>
      <a:lvl5pPr marL="2740251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5pPr>
      <a:lvl6pPr marL="3349196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6pPr>
      <a:lvl7pPr marL="3958140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7pPr>
      <a:lvl8pPr marL="4567085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8pPr>
      <a:lvl9pPr marL="5176030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1pPr>
      <a:lvl2pPr marL="608945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2pPr>
      <a:lvl3pPr marL="1217889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3pPr>
      <a:lvl4pPr marL="1826834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4pPr>
      <a:lvl5pPr marL="2435779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5pPr>
      <a:lvl6pPr marL="3044723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6pPr>
      <a:lvl7pPr marL="3653668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7pPr>
      <a:lvl8pPr marL="4262613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8pPr>
      <a:lvl9pPr marL="4871557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18506" indent="-237887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51548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2167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12786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93405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474024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854643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235262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49BA65E-983C-48AE-830C-830CC96C1886}" type="slidenum">
              <a:rPr lang="en-US" altLang="en-US" sz="1166"/>
              <a:pPr eaLnBrk="1" hangingPunct="1"/>
              <a:t>1</a:t>
            </a:fld>
            <a:endParaRPr lang="en-US" altLang="en-US" sz="1166"/>
          </a:p>
        </p:txBody>
      </p:sp>
      <p:pic>
        <p:nvPicPr>
          <p:cNvPr id="2052" name="Picture 6" descr="001-In-14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" t="3345" r="264" b="1115"/>
          <a:stretch>
            <a:fillRect/>
          </a:stretch>
        </p:blipFill>
        <p:spPr bwMode="auto">
          <a:xfrm>
            <a:off x="885431" y="1643488"/>
            <a:ext cx="9717274" cy="6237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3" name="Group 14"/>
          <p:cNvGrpSpPr>
            <a:grpSpLocks noChangeAspect="1"/>
          </p:cNvGrpSpPr>
          <p:nvPr/>
        </p:nvGrpSpPr>
        <p:grpSpPr bwMode="auto">
          <a:xfrm>
            <a:off x="1448521" y="985064"/>
            <a:ext cx="468922" cy="635376"/>
            <a:chOff x="2248" y="337"/>
            <a:chExt cx="255" cy="483"/>
          </a:xfrm>
        </p:grpSpPr>
        <p:sp>
          <p:nvSpPr>
            <p:cNvPr id="2104" name="Line 15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105" name="Text Box 16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60</a:t>
              </a:r>
            </a:p>
          </p:txBody>
        </p:sp>
      </p:grpSp>
      <p:grpSp>
        <p:nvGrpSpPr>
          <p:cNvPr id="2054" name="Group 17"/>
          <p:cNvGrpSpPr>
            <a:grpSpLocks noChangeAspect="1"/>
          </p:cNvGrpSpPr>
          <p:nvPr/>
        </p:nvGrpSpPr>
        <p:grpSpPr bwMode="auto">
          <a:xfrm>
            <a:off x="7832034" y="985064"/>
            <a:ext cx="467947" cy="635376"/>
            <a:chOff x="2248" y="337"/>
            <a:chExt cx="254" cy="483"/>
          </a:xfrm>
        </p:grpSpPr>
        <p:sp>
          <p:nvSpPr>
            <p:cNvPr id="2102" name="Line 18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103" name="Text Box 19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72</a:t>
              </a:r>
            </a:p>
          </p:txBody>
        </p:sp>
      </p:grpSp>
      <p:grpSp>
        <p:nvGrpSpPr>
          <p:cNvPr id="2055" name="Group 20"/>
          <p:cNvGrpSpPr>
            <a:grpSpLocks noChangeAspect="1"/>
          </p:cNvGrpSpPr>
          <p:nvPr/>
        </p:nvGrpSpPr>
        <p:grpSpPr bwMode="auto">
          <a:xfrm>
            <a:off x="6240420" y="985064"/>
            <a:ext cx="468922" cy="635376"/>
            <a:chOff x="2248" y="337"/>
            <a:chExt cx="255" cy="483"/>
          </a:xfrm>
        </p:grpSpPr>
        <p:sp>
          <p:nvSpPr>
            <p:cNvPr id="2100" name="Line 21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101" name="Text Box 22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69</a:t>
              </a:r>
            </a:p>
          </p:txBody>
        </p:sp>
      </p:grpSp>
      <p:grpSp>
        <p:nvGrpSpPr>
          <p:cNvPr id="2056" name="Group 23"/>
          <p:cNvGrpSpPr>
            <a:grpSpLocks noChangeAspect="1"/>
          </p:cNvGrpSpPr>
          <p:nvPr/>
        </p:nvGrpSpPr>
        <p:grpSpPr bwMode="auto">
          <a:xfrm>
            <a:off x="4645811" y="985064"/>
            <a:ext cx="467949" cy="635376"/>
            <a:chOff x="2248" y="337"/>
            <a:chExt cx="254" cy="483"/>
          </a:xfrm>
        </p:grpSpPr>
        <p:sp>
          <p:nvSpPr>
            <p:cNvPr id="2098" name="Line 24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99" name="Text Box 25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66</a:t>
              </a:r>
            </a:p>
          </p:txBody>
        </p:sp>
      </p:grpSp>
      <p:grpSp>
        <p:nvGrpSpPr>
          <p:cNvPr id="2057" name="Group 26"/>
          <p:cNvGrpSpPr>
            <a:grpSpLocks noChangeAspect="1"/>
          </p:cNvGrpSpPr>
          <p:nvPr/>
        </p:nvGrpSpPr>
        <p:grpSpPr bwMode="auto">
          <a:xfrm>
            <a:off x="3046749" y="985064"/>
            <a:ext cx="467949" cy="635376"/>
            <a:chOff x="2248" y="337"/>
            <a:chExt cx="254" cy="483"/>
          </a:xfrm>
        </p:grpSpPr>
        <p:sp>
          <p:nvSpPr>
            <p:cNvPr id="2096" name="Line 27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97" name="Text Box 28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63</a:t>
              </a:r>
            </a:p>
          </p:txBody>
        </p:sp>
      </p:grpSp>
      <p:grpSp>
        <p:nvGrpSpPr>
          <p:cNvPr id="2058" name="Group 32"/>
          <p:cNvGrpSpPr>
            <a:grpSpLocks noChangeAspect="1"/>
          </p:cNvGrpSpPr>
          <p:nvPr/>
        </p:nvGrpSpPr>
        <p:grpSpPr bwMode="auto">
          <a:xfrm>
            <a:off x="7997952" y="7849782"/>
            <a:ext cx="2201683" cy="329091"/>
            <a:chOff x="2327" y="842"/>
            <a:chExt cx="1198" cy="250"/>
          </a:xfrm>
        </p:grpSpPr>
        <p:grpSp>
          <p:nvGrpSpPr>
            <p:cNvPr id="2089" name="Group 33"/>
            <p:cNvGrpSpPr>
              <a:grpSpLocks noChangeAspect="1"/>
            </p:cNvGrpSpPr>
            <p:nvPr/>
          </p:nvGrpSpPr>
          <p:grpSpPr bwMode="auto">
            <a:xfrm>
              <a:off x="2406" y="842"/>
              <a:ext cx="1119" cy="75"/>
              <a:chOff x="4009" y="3503"/>
              <a:chExt cx="606" cy="75"/>
            </a:xfrm>
          </p:grpSpPr>
          <p:sp>
            <p:nvSpPr>
              <p:cNvPr id="2091" name="Rectangle 34"/>
              <p:cNvSpPr>
                <a:spLocks noChangeAspect="1" noChangeArrowheads="1"/>
              </p:cNvSpPr>
              <p:nvPr/>
            </p:nvSpPr>
            <p:spPr bwMode="auto">
              <a:xfrm>
                <a:off x="4009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2092" name="Rectangle 35"/>
              <p:cNvSpPr>
                <a:spLocks noChangeAspect="1" noChangeArrowheads="1"/>
              </p:cNvSpPr>
              <p:nvPr/>
            </p:nvSpPr>
            <p:spPr bwMode="auto">
              <a:xfrm>
                <a:off x="4130" y="3503"/>
                <a:ext cx="121" cy="7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2093" name="Rectangle 36"/>
              <p:cNvSpPr>
                <a:spLocks noChangeAspect="1" noChangeArrowheads="1"/>
              </p:cNvSpPr>
              <p:nvPr/>
            </p:nvSpPr>
            <p:spPr bwMode="auto">
              <a:xfrm>
                <a:off x="4251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2094" name="Rectangle 37"/>
              <p:cNvSpPr>
                <a:spLocks noChangeAspect="1" noChangeArrowheads="1"/>
              </p:cNvSpPr>
              <p:nvPr/>
            </p:nvSpPr>
            <p:spPr bwMode="auto">
              <a:xfrm>
                <a:off x="4372" y="3503"/>
                <a:ext cx="121" cy="7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2095" name="Rectangle 38"/>
              <p:cNvSpPr>
                <a:spLocks noChangeAspect="1" noChangeArrowheads="1"/>
              </p:cNvSpPr>
              <p:nvPr/>
            </p:nvSpPr>
            <p:spPr bwMode="auto">
              <a:xfrm>
                <a:off x="4494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</p:grpSp>
        <p:sp>
          <p:nvSpPr>
            <p:cNvPr id="2090" name="Text Box 39"/>
            <p:cNvSpPr txBox="1">
              <a:spLocks noChangeAspect="1" noChangeArrowheads="1"/>
            </p:cNvSpPr>
            <p:nvPr/>
          </p:nvSpPr>
          <p:spPr bwMode="auto">
            <a:xfrm>
              <a:off x="2327" y="905"/>
              <a:ext cx="1193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999" b="1">
                  <a:latin typeface="Verdana" panose="020B0604030504040204" pitchFamily="34" charset="0"/>
                </a:rPr>
                <a:t>0                   km                  5</a:t>
              </a:r>
            </a:p>
          </p:txBody>
        </p:sp>
      </p:grpSp>
      <p:grpSp>
        <p:nvGrpSpPr>
          <p:cNvPr id="2059" name="Group 40"/>
          <p:cNvGrpSpPr>
            <a:grpSpLocks noChangeAspect="1"/>
          </p:cNvGrpSpPr>
          <p:nvPr/>
        </p:nvGrpSpPr>
        <p:grpSpPr bwMode="auto">
          <a:xfrm>
            <a:off x="9424000" y="985064"/>
            <a:ext cx="468920" cy="635376"/>
            <a:chOff x="2248" y="337"/>
            <a:chExt cx="255" cy="483"/>
          </a:xfrm>
        </p:grpSpPr>
        <p:sp>
          <p:nvSpPr>
            <p:cNvPr id="2087" name="Line 41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88" name="Text Box 42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75</a:t>
              </a:r>
            </a:p>
          </p:txBody>
        </p:sp>
      </p:grpSp>
      <p:grpSp>
        <p:nvGrpSpPr>
          <p:cNvPr id="2060" name="Group 52"/>
          <p:cNvGrpSpPr>
            <a:grpSpLocks noChangeAspect="1"/>
          </p:cNvGrpSpPr>
          <p:nvPr/>
        </p:nvGrpSpPr>
        <p:grpSpPr bwMode="auto">
          <a:xfrm>
            <a:off x="1683640" y="1734431"/>
            <a:ext cx="7980772" cy="5998599"/>
            <a:chOff x="1201" y="826"/>
            <a:chExt cx="5645" cy="4223"/>
          </a:xfrm>
        </p:grpSpPr>
        <p:sp>
          <p:nvSpPr>
            <p:cNvPr id="2081" name="Line 43"/>
            <p:cNvSpPr>
              <a:spLocks noChangeAspect="1" noChangeShapeType="1"/>
            </p:cNvSpPr>
            <p:nvPr/>
          </p:nvSpPr>
          <p:spPr bwMode="auto">
            <a:xfrm>
              <a:off x="1201" y="826"/>
              <a:ext cx="0" cy="42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82" name="Line 44"/>
            <p:cNvSpPr>
              <a:spLocks noChangeAspect="1" noChangeShapeType="1"/>
            </p:cNvSpPr>
            <p:nvPr/>
          </p:nvSpPr>
          <p:spPr bwMode="auto">
            <a:xfrm>
              <a:off x="2332" y="826"/>
              <a:ext cx="0" cy="42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83" name="Line 45"/>
            <p:cNvSpPr>
              <a:spLocks noChangeAspect="1" noChangeShapeType="1"/>
            </p:cNvSpPr>
            <p:nvPr/>
          </p:nvSpPr>
          <p:spPr bwMode="auto">
            <a:xfrm>
              <a:off x="3462" y="826"/>
              <a:ext cx="0" cy="42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84" name="Line 46"/>
            <p:cNvSpPr>
              <a:spLocks noChangeAspect="1" noChangeShapeType="1"/>
            </p:cNvSpPr>
            <p:nvPr/>
          </p:nvSpPr>
          <p:spPr bwMode="auto">
            <a:xfrm>
              <a:off x="5720" y="826"/>
              <a:ext cx="0" cy="42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85" name="Line 47"/>
            <p:cNvSpPr>
              <a:spLocks noChangeAspect="1" noChangeShapeType="1"/>
            </p:cNvSpPr>
            <p:nvPr/>
          </p:nvSpPr>
          <p:spPr bwMode="auto">
            <a:xfrm>
              <a:off x="6846" y="826"/>
              <a:ext cx="0" cy="42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86" name="Line 48"/>
            <p:cNvSpPr>
              <a:spLocks noChangeAspect="1" noChangeShapeType="1"/>
            </p:cNvSpPr>
            <p:nvPr/>
          </p:nvSpPr>
          <p:spPr bwMode="auto">
            <a:xfrm>
              <a:off x="4590" y="830"/>
              <a:ext cx="0" cy="42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</p:grpSp>
      <p:grpSp>
        <p:nvGrpSpPr>
          <p:cNvPr id="2061" name="Group 67"/>
          <p:cNvGrpSpPr>
            <a:grpSpLocks noChangeAspect="1"/>
          </p:cNvGrpSpPr>
          <p:nvPr/>
        </p:nvGrpSpPr>
        <p:grpSpPr bwMode="auto">
          <a:xfrm>
            <a:off x="2218864" y="1733203"/>
            <a:ext cx="6388318" cy="5998598"/>
            <a:chOff x="1565" y="825"/>
            <a:chExt cx="4519" cy="4564"/>
          </a:xfrm>
        </p:grpSpPr>
        <p:sp>
          <p:nvSpPr>
            <p:cNvPr id="2076" name="Line 54"/>
            <p:cNvSpPr>
              <a:spLocks noChangeAspect="1" noChangeShapeType="1"/>
            </p:cNvSpPr>
            <p:nvPr/>
          </p:nvSpPr>
          <p:spPr bwMode="auto">
            <a:xfrm>
              <a:off x="1565" y="825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77" name="Line 55"/>
            <p:cNvSpPr>
              <a:spLocks noChangeAspect="1" noChangeShapeType="1"/>
            </p:cNvSpPr>
            <p:nvPr/>
          </p:nvSpPr>
          <p:spPr bwMode="auto">
            <a:xfrm>
              <a:off x="2696" y="825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78" name="Line 56"/>
            <p:cNvSpPr>
              <a:spLocks noChangeAspect="1" noChangeShapeType="1"/>
            </p:cNvSpPr>
            <p:nvPr/>
          </p:nvSpPr>
          <p:spPr bwMode="auto">
            <a:xfrm>
              <a:off x="3826" y="825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79" name="Line 57"/>
            <p:cNvSpPr>
              <a:spLocks noChangeAspect="1" noChangeShapeType="1"/>
            </p:cNvSpPr>
            <p:nvPr/>
          </p:nvSpPr>
          <p:spPr bwMode="auto">
            <a:xfrm>
              <a:off x="6084" y="825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80" name="Line 59"/>
            <p:cNvSpPr>
              <a:spLocks noChangeAspect="1" noChangeShapeType="1"/>
            </p:cNvSpPr>
            <p:nvPr/>
          </p:nvSpPr>
          <p:spPr bwMode="auto">
            <a:xfrm>
              <a:off x="4954" y="829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</p:grpSp>
      <p:grpSp>
        <p:nvGrpSpPr>
          <p:cNvPr id="2062" name="Group 68"/>
          <p:cNvGrpSpPr>
            <a:grpSpLocks noChangeAspect="1"/>
          </p:cNvGrpSpPr>
          <p:nvPr/>
        </p:nvGrpSpPr>
        <p:grpSpPr bwMode="auto">
          <a:xfrm>
            <a:off x="2751444" y="1724600"/>
            <a:ext cx="6388318" cy="5999827"/>
            <a:chOff x="1565" y="825"/>
            <a:chExt cx="4519" cy="4564"/>
          </a:xfrm>
        </p:grpSpPr>
        <p:sp>
          <p:nvSpPr>
            <p:cNvPr id="2071" name="Line 69"/>
            <p:cNvSpPr>
              <a:spLocks noChangeAspect="1" noChangeShapeType="1"/>
            </p:cNvSpPr>
            <p:nvPr/>
          </p:nvSpPr>
          <p:spPr bwMode="auto">
            <a:xfrm>
              <a:off x="1565" y="825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72" name="Line 70"/>
            <p:cNvSpPr>
              <a:spLocks noChangeAspect="1" noChangeShapeType="1"/>
            </p:cNvSpPr>
            <p:nvPr/>
          </p:nvSpPr>
          <p:spPr bwMode="auto">
            <a:xfrm>
              <a:off x="2696" y="825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73" name="Line 71"/>
            <p:cNvSpPr>
              <a:spLocks noChangeAspect="1" noChangeShapeType="1"/>
            </p:cNvSpPr>
            <p:nvPr/>
          </p:nvSpPr>
          <p:spPr bwMode="auto">
            <a:xfrm>
              <a:off x="3826" y="825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74" name="Line 72"/>
            <p:cNvSpPr>
              <a:spLocks noChangeAspect="1" noChangeShapeType="1"/>
            </p:cNvSpPr>
            <p:nvPr/>
          </p:nvSpPr>
          <p:spPr bwMode="auto">
            <a:xfrm>
              <a:off x="6084" y="825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75" name="Line 73"/>
            <p:cNvSpPr>
              <a:spLocks noChangeAspect="1" noChangeShapeType="1"/>
            </p:cNvSpPr>
            <p:nvPr/>
          </p:nvSpPr>
          <p:spPr bwMode="auto">
            <a:xfrm>
              <a:off x="4954" y="829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</p:grpSp>
      <p:sp>
        <p:nvSpPr>
          <p:cNvPr id="2063" name="Text Box 49"/>
          <p:cNvSpPr txBox="1">
            <a:spLocks noChangeAspect="1" noChangeArrowheads="1"/>
          </p:cNvSpPr>
          <p:nvPr/>
        </p:nvSpPr>
        <p:spPr bwMode="auto">
          <a:xfrm>
            <a:off x="1174848" y="7514538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10</a:t>
            </a:r>
          </a:p>
        </p:txBody>
      </p:sp>
      <p:grpSp>
        <p:nvGrpSpPr>
          <p:cNvPr id="2064" name="Group 74"/>
          <p:cNvGrpSpPr>
            <a:grpSpLocks noChangeAspect="1"/>
          </p:cNvGrpSpPr>
          <p:nvPr/>
        </p:nvGrpSpPr>
        <p:grpSpPr bwMode="auto">
          <a:xfrm>
            <a:off x="1156347" y="4283313"/>
            <a:ext cx="9049897" cy="2895452"/>
            <a:chOff x="816" y="2765"/>
            <a:chExt cx="6402" cy="2203"/>
          </a:xfrm>
        </p:grpSpPr>
        <p:sp>
          <p:nvSpPr>
            <p:cNvPr id="2066" name="Freeform 75"/>
            <p:cNvSpPr>
              <a:spLocks noChangeAspect="1"/>
            </p:cNvSpPr>
            <p:nvPr/>
          </p:nvSpPr>
          <p:spPr bwMode="auto">
            <a:xfrm>
              <a:off x="816" y="2765"/>
              <a:ext cx="4884" cy="621"/>
            </a:xfrm>
            <a:custGeom>
              <a:avLst/>
              <a:gdLst>
                <a:gd name="T0" fmla="*/ 0 w 4884"/>
                <a:gd name="T1" fmla="*/ 145 h 621"/>
                <a:gd name="T2" fmla="*/ 120 w 4884"/>
                <a:gd name="T3" fmla="*/ 109 h 621"/>
                <a:gd name="T4" fmla="*/ 216 w 4884"/>
                <a:gd name="T5" fmla="*/ 61 h 621"/>
                <a:gd name="T6" fmla="*/ 300 w 4884"/>
                <a:gd name="T7" fmla="*/ 25 h 621"/>
                <a:gd name="T8" fmla="*/ 342 w 4884"/>
                <a:gd name="T9" fmla="*/ 1 h 621"/>
                <a:gd name="T10" fmla="*/ 378 w 4884"/>
                <a:gd name="T11" fmla="*/ 31 h 621"/>
                <a:gd name="T12" fmla="*/ 456 w 4884"/>
                <a:gd name="T13" fmla="*/ 109 h 621"/>
                <a:gd name="T14" fmla="*/ 546 w 4884"/>
                <a:gd name="T15" fmla="*/ 109 h 621"/>
                <a:gd name="T16" fmla="*/ 654 w 4884"/>
                <a:gd name="T17" fmla="*/ 85 h 621"/>
                <a:gd name="T18" fmla="*/ 798 w 4884"/>
                <a:gd name="T19" fmla="*/ 49 h 621"/>
                <a:gd name="T20" fmla="*/ 864 w 4884"/>
                <a:gd name="T21" fmla="*/ 37 h 621"/>
                <a:gd name="T22" fmla="*/ 912 w 4884"/>
                <a:gd name="T23" fmla="*/ 67 h 621"/>
                <a:gd name="T24" fmla="*/ 1002 w 4884"/>
                <a:gd name="T25" fmla="*/ 13 h 621"/>
                <a:gd name="T26" fmla="*/ 1158 w 4884"/>
                <a:gd name="T27" fmla="*/ 61 h 621"/>
                <a:gd name="T28" fmla="*/ 1320 w 4884"/>
                <a:gd name="T29" fmla="*/ 127 h 621"/>
                <a:gd name="T30" fmla="*/ 1458 w 4884"/>
                <a:gd name="T31" fmla="*/ 163 h 621"/>
                <a:gd name="T32" fmla="*/ 1644 w 4884"/>
                <a:gd name="T33" fmla="*/ 163 h 621"/>
                <a:gd name="T34" fmla="*/ 1794 w 4884"/>
                <a:gd name="T35" fmla="*/ 163 h 621"/>
                <a:gd name="T36" fmla="*/ 1866 w 4884"/>
                <a:gd name="T37" fmla="*/ 169 h 621"/>
                <a:gd name="T38" fmla="*/ 1956 w 4884"/>
                <a:gd name="T39" fmla="*/ 205 h 621"/>
                <a:gd name="T40" fmla="*/ 2070 w 4884"/>
                <a:gd name="T41" fmla="*/ 217 h 621"/>
                <a:gd name="T42" fmla="*/ 2238 w 4884"/>
                <a:gd name="T43" fmla="*/ 205 h 621"/>
                <a:gd name="T44" fmla="*/ 2334 w 4884"/>
                <a:gd name="T45" fmla="*/ 235 h 621"/>
                <a:gd name="T46" fmla="*/ 2454 w 4884"/>
                <a:gd name="T47" fmla="*/ 247 h 621"/>
                <a:gd name="T48" fmla="*/ 2580 w 4884"/>
                <a:gd name="T49" fmla="*/ 247 h 621"/>
                <a:gd name="T50" fmla="*/ 2664 w 4884"/>
                <a:gd name="T51" fmla="*/ 283 h 621"/>
                <a:gd name="T52" fmla="*/ 2856 w 4884"/>
                <a:gd name="T53" fmla="*/ 283 h 621"/>
                <a:gd name="T54" fmla="*/ 3000 w 4884"/>
                <a:gd name="T55" fmla="*/ 283 h 621"/>
                <a:gd name="T56" fmla="*/ 3054 w 4884"/>
                <a:gd name="T57" fmla="*/ 283 h 621"/>
                <a:gd name="T58" fmla="*/ 3156 w 4884"/>
                <a:gd name="T59" fmla="*/ 301 h 621"/>
                <a:gd name="T60" fmla="*/ 3300 w 4884"/>
                <a:gd name="T61" fmla="*/ 343 h 621"/>
                <a:gd name="T62" fmla="*/ 3432 w 4884"/>
                <a:gd name="T63" fmla="*/ 343 h 621"/>
                <a:gd name="T64" fmla="*/ 3564 w 4884"/>
                <a:gd name="T65" fmla="*/ 343 h 621"/>
                <a:gd name="T66" fmla="*/ 3624 w 4884"/>
                <a:gd name="T67" fmla="*/ 355 h 621"/>
                <a:gd name="T68" fmla="*/ 3702 w 4884"/>
                <a:gd name="T69" fmla="*/ 391 h 621"/>
                <a:gd name="T70" fmla="*/ 3924 w 4884"/>
                <a:gd name="T71" fmla="*/ 487 h 621"/>
                <a:gd name="T72" fmla="*/ 4056 w 4884"/>
                <a:gd name="T73" fmla="*/ 523 h 621"/>
                <a:gd name="T74" fmla="*/ 4212 w 4884"/>
                <a:gd name="T75" fmla="*/ 511 h 621"/>
                <a:gd name="T76" fmla="*/ 4398 w 4884"/>
                <a:gd name="T77" fmla="*/ 523 h 621"/>
                <a:gd name="T78" fmla="*/ 4470 w 4884"/>
                <a:gd name="T79" fmla="*/ 523 h 621"/>
                <a:gd name="T80" fmla="*/ 4572 w 4884"/>
                <a:gd name="T81" fmla="*/ 565 h 621"/>
                <a:gd name="T82" fmla="*/ 4698 w 4884"/>
                <a:gd name="T83" fmla="*/ 613 h 621"/>
                <a:gd name="T84" fmla="*/ 4776 w 4884"/>
                <a:gd name="T85" fmla="*/ 613 h 621"/>
                <a:gd name="T86" fmla="*/ 4884 w 4884"/>
                <a:gd name="T87" fmla="*/ 613 h 62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884"/>
                <a:gd name="T133" fmla="*/ 0 h 621"/>
                <a:gd name="T134" fmla="*/ 4884 w 4884"/>
                <a:gd name="T135" fmla="*/ 621 h 62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884" h="621">
                  <a:moveTo>
                    <a:pt x="0" y="145"/>
                  </a:moveTo>
                  <a:cubicBezTo>
                    <a:pt x="42" y="134"/>
                    <a:pt x="84" y="123"/>
                    <a:pt x="120" y="109"/>
                  </a:cubicBezTo>
                  <a:cubicBezTo>
                    <a:pt x="156" y="95"/>
                    <a:pt x="186" y="75"/>
                    <a:pt x="216" y="61"/>
                  </a:cubicBezTo>
                  <a:cubicBezTo>
                    <a:pt x="246" y="47"/>
                    <a:pt x="279" y="35"/>
                    <a:pt x="300" y="25"/>
                  </a:cubicBezTo>
                  <a:cubicBezTo>
                    <a:pt x="321" y="15"/>
                    <a:pt x="329" y="0"/>
                    <a:pt x="342" y="1"/>
                  </a:cubicBezTo>
                  <a:cubicBezTo>
                    <a:pt x="355" y="2"/>
                    <a:pt x="359" y="13"/>
                    <a:pt x="378" y="31"/>
                  </a:cubicBezTo>
                  <a:cubicBezTo>
                    <a:pt x="397" y="49"/>
                    <a:pt x="428" y="96"/>
                    <a:pt x="456" y="109"/>
                  </a:cubicBezTo>
                  <a:cubicBezTo>
                    <a:pt x="484" y="122"/>
                    <a:pt x="513" y="113"/>
                    <a:pt x="546" y="109"/>
                  </a:cubicBezTo>
                  <a:cubicBezTo>
                    <a:pt x="579" y="105"/>
                    <a:pt x="612" y="95"/>
                    <a:pt x="654" y="85"/>
                  </a:cubicBezTo>
                  <a:cubicBezTo>
                    <a:pt x="696" y="75"/>
                    <a:pt x="763" y="57"/>
                    <a:pt x="798" y="49"/>
                  </a:cubicBezTo>
                  <a:cubicBezTo>
                    <a:pt x="833" y="41"/>
                    <a:pt x="845" y="34"/>
                    <a:pt x="864" y="37"/>
                  </a:cubicBezTo>
                  <a:cubicBezTo>
                    <a:pt x="883" y="40"/>
                    <a:pt x="889" y="71"/>
                    <a:pt x="912" y="67"/>
                  </a:cubicBezTo>
                  <a:cubicBezTo>
                    <a:pt x="935" y="63"/>
                    <a:pt x="961" y="14"/>
                    <a:pt x="1002" y="13"/>
                  </a:cubicBezTo>
                  <a:cubicBezTo>
                    <a:pt x="1043" y="12"/>
                    <a:pt x="1105" y="42"/>
                    <a:pt x="1158" y="61"/>
                  </a:cubicBezTo>
                  <a:cubicBezTo>
                    <a:pt x="1211" y="80"/>
                    <a:pt x="1270" y="110"/>
                    <a:pt x="1320" y="127"/>
                  </a:cubicBezTo>
                  <a:cubicBezTo>
                    <a:pt x="1370" y="144"/>
                    <a:pt x="1404" y="157"/>
                    <a:pt x="1458" y="163"/>
                  </a:cubicBezTo>
                  <a:cubicBezTo>
                    <a:pt x="1512" y="169"/>
                    <a:pt x="1588" y="163"/>
                    <a:pt x="1644" y="163"/>
                  </a:cubicBezTo>
                  <a:cubicBezTo>
                    <a:pt x="1700" y="163"/>
                    <a:pt x="1757" y="162"/>
                    <a:pt x="1794" y="163"/>
                  </a:cubicBezTo>
                  <a:cubicBezTo>
                    <a:pt x="1831" y="164"/>
                    <a:pt x="1839" y="162"/>
                    <a:pt x="1866" y="169"/>
                  </a:cubicBezTo>
                  <a:cubicBezTo>
                    <a:pt x="1893" y="176"/>
                    <a:pt x="1922" y="197"/>
                    <a:pt x="1956" y="205"/>
                  </a:cubicBezTo>
                  <a:cubicBezTo>
                    <a:pt x="1990" y="213"/>
                    <a:pt x="2023" y="217"/>
                    <a:pt x="2070" y="217"/>
                  </a:cubicBezTo>
                  <a:cubicBezTo>
                    <a:pt x="2117" y="217"/>
                    <a:pt x="2194" y="202"/>
                    <a:pt x="2238" y="205"/>
                  </a:cubicBezTo>
                  <a:cubicBezTo>
                    <a:pt x="2282" y="208"/>
                    <a:pt x="2298" y="228"/>
                    <a:pt x="2334" y="235"/>
                  </a:cubicBezTo>
                  <a:cubicBezTo>
                    <a:pt x="2370" y="242"/>
                    <a:pt x="2413" y="245"/>
                    <a:pt x="2454" y="247"/>
                  </a:cubicBezTo>
                  <a:cubicBezTo>
                    <a:pt x="2495" y="249"/>
                    <a:pt x="2545" y="241"/>
                    <a:pt x="2580" y="247"/>
                  </a:cubicBezTo>
                  <a:cubicBezTo>
                    <a:pt x="2615" y="253"/>
                    <a:pt x="2618" y="277"/>
                    <a:pt x="2664" y="283"/>
                  </a:cubicBezTo>
                  <a:cubicBezTo>
                    <a:pt x="2710" y="289"/>
                    <a:pt x="2800" y="283"/>
                    <a:pt x="2856" y="283"/>
                  </a:cubicBezTo>
                  <a:cubicBezTo>
                    <a:pt x="2912" y="283"/>
                    <a:pt x="2967" y="283"/>
                    <a:pt x="3000" y="283"/>
                  </a:cubicBezTo>
                  <a:cubicBezTo>
                    <a:pt x="3033" y="283"/>
                    <a:pt x="3028" y="280"/>
                    <a:pt x="3054" y="283"/>
                  </a:cubicBezTo>
                  <a:cubicBezTo>
                    <a:pt x="3080" y="286"/>
                    <a:pt x="3115" y="291"/>
                    <a:pt x="3156" y="301"/>
                  </a:cubicBezTo>
                  <a:cubicBezTo>
                    <a:pt x="3197" y="311"/>
                    <a:pt x="3254" y="336"/>
                    <a:pt x="3300" y="343"/>
                  </a:cubicBezTo>
                  <a:cubicBezTo>
                    <a:pt x="3346" y="350"/>
                    <a:pt x="3388" y="343"/>
                    <a:pt x="3432" y="343"/>
                  </a:cubicBezTo>
                  <a:cubicBezTo>
                    <a:pt x="3476" y="343"/>
                    <a:pt x="3532" y="341"/>
                    <a:pt x="3564" y="343"/>
                  </a:cubicBezTo>
                  <a:cubicBezTo>
                    <a:pt x="3596" y="345"/>
                    <a:pt x="3601" y="347"/>
                    <a:pt x="3624" y="355"/>
                  </a:cubicBezTo>
                  <a:cubicBezTo>
                    <a:pt x="3647" y="363"/>
                    <a:pt x="3652" y="369"/>
                    <a:pt x="3702" y="391"/>
                  </a:cubicBezTo>
                  <a:cubicBezTo>
                    <a:pt x="3752" y="413"/>
                    <a:pt x="3865" y="465"/>
                    <a:pt x="3924" y="487"/>
                  </a:cubicBezTo>
                  <a:cubicBezTo>
                    <a:pt x="3983" y="509"/>
                    <a:pt x="4008" y="519"/>
                    <a:pt x="4056" y="523"/>
                  </a:cubicBezTo>
                  <a:cubicBezTo>
                    <a:pt x="4104" y="527"/>
                    <a:pt x="4155" y="511"/>
                    <a:pt x="4212" y="511"/>
                  </a:cubicBezTo>
                  <a:cubicBezTo>
                    <a:pt x="4269" y="511"/>
                    <a:pt x="4355" y="521"/>
                    <a:pt x="4398" y="523"/>
                  </a:cubicBezTo>
                  <a:cubicBezTo>
                    <a:pt x="4441" y="525"/>
                    <a:pt x="4441" y="516"/>
                    <a:pt x="4470" y="523"/>
                  </a:cubicBezTo>
                  <a:cubicBezTo>
                    <a:pt x="4499" y="530"/>
                    <a:pt x="4534" y="550"/>
                    <a:pt x="4572" y="565"/>
                  </a:cubicBezTo>
                  <a:cubicBezTo>
                    <a:pt x="4610" y="580"/>
                    <a:pt x="4664" y="605"/>
                    <a:pt x="4698" y="613"/>
                  </a:cubicBezTo>
                  <a:cubicBezTo>
                    <a:pt x="4732" y="621"/>
                    <a:pt x="4745" y="613"/>
                    <a:pt x="4776" y="613"/>
                  </a:cubicBezTo>
                  <a:cubicBezTo>
                    <a:pt x="4807" y="613"/>
                    <a:pt x="4845" y="613"/>
                    <a:pt x="4884" y="61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67" name="Freeform 76"/>
            <p:cNvSpPr>
              <a:spLocks noChangeAspect="1"/>
            </p:cNvSpPr>
            <p:nvPr/>
          </p:nvSpPr>
          <p:spPr bwMode="auto">
            <a:xfrm>
              <a:off x="5940" y="3333"/>
              <a:ext cx="1278" cy="189"/>
            </a:xfrm>
            <a:custGeom>
              <a:avLst/>
              <a:gdLst>
                <a:gd name="T0" fmla="*/ 1278 w 1278"/>
                <a:gd name="T1" fmla="*/ 45 h 189"/>
                <a:gd name="T2" fmla="*/ 1176 w 1278"/>
                <a:gd name="T3" fmla="*/ 3 h 189"/>
                <a:gd name="T4" fmla="*/ 1038 w 1278"/>
                <a:gd name="T5" fmla="*/ 27 h 189"/>
                <a:gd name="T6" fmla="*/ 966 w 1278"/>
                <a:gd name="T7" fmla="*/ 75 h 189"/>
                <a:gd name="T8" fmla="*/ 888 w 1278"/>
                <a:gd name="T9" fmla="*/ 87 h 189"/>
                <a:gd name="T10" fmla="*/ 816 w 1278"/>
                <a:gd name="T11" fmla="*/ 81 h 189"/>
                <a:gd name="T12" fmla="*/ 714 w 1278"/>
                <a:gd name="T13" fmla="*/ 93 h 189"/>
                <a:gd name="T14" fmla="*/ 636 w 1278"/>
                <a:gd name="T15" fmla="*/ 93 h 189"/>
                <a:gd name="T16" fmla="*/ 564 w 1278"/>
                <a:gd name="T17" fmla="*/ 93 h 189"/>
                <a:gd name="T18" fmla="*/ 498 w 1278"/>
                <a:gd name="T19" fmla="*/ 117 h 189"/>
                <a:gd name="T20" fmla="*/ 372 w 1278"/>
                <a:gd name="T21" fmla="*/ 141 h 189"/>
                <a:gd name="T22" fmla="*/ 264 w 1278"/>
                <a:gd name="T23" fmla="*/ 159 h 189"/>
                <a:gd name="T24" fmla="*/ 210 w 1278"/>
                <a:gd name="T25" fmla="*/ 141 h 189"/>
                <a:gd name="T26" fmla="*/ 156 w 1278"/>
                <a:gd name="T27" fmla="*/ 135 h 189"/>
                <a:gd name="T28" fmla="*/ 96 w 1278"/>
                <a:gd name="T29" fmla="*/ 141 h 189"/>
                <a:gd name="T30" fmla="*/ 0 w 1278"/>
                <a:gd name="T31" fmla="*/ 189 h 18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78"/>
                <a:gd name="T49" fmla="*/ 0 h 189"/>
                <a:gd name="T50" fmla="*/ 1278 w 1278"/>
                <a:gd name="T51" fmla="*/ 189 h 18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78" h="189">
                  <a:moveTo>
                    <a:pt x="1278" y="45"/>
                  </a:moveTo>
                  <a:cubicBezTo>
                    <a:pt x="1247" y="25"/>
                    <a:pt x="1216" y="6"/>
                    <a:pt x="1176" y="3"/>
                  </a:cubicBezTo>
                  <a:cubicBezTo>
                    <a:pt x="1136" y="0"/>
                    <a:pt x="1073" y="15"/>
                    <a:pt x="1038" y="27"/>
                  </a:cubicBezTo>
                  <a:cubicBezTo>
                    <a:pt x="1003" y="39"/>
                    <a:pt x="991" y="65"/>
                    <a:pt x="966" y="75"/>
                  </a:cubicBezTo>
                  <a:cubicBezTo>
                    <a:pt x="941" y="85"/>
                    <a:pt x="913" y="86"/>
                    <a:pt x="888" y="87"/>
                  </a:cubicBezTo>
                  <a:cubicBezTo>
                    <a:pt x="863" y="88"/>
                    <a:pt x="845" y="80"/>
                    <a:pt x="816" y="81"/>
                  </a:cubicBezTo>
                  <a:cubicBezTo>
                    <a:pt x="787" y="82"/>
                    <a:pt x="744" y="91"/>
                    <a:pt x="714" y="93"/>
                  </a:cubicBezTo>
                  <a:cubicBezTo>
                    <a:pt x="684" y="95"/>
                    <a:pt x="661" y="93"/>
                    <a:pt x="636" y="93"/>
                  </a:cubicBezTo>
                  <a:cubicBezTo>
                    <a:pt x="611" y="93"/>
                    <a:pt x="587" y="89"/>
                    <a:pt x="564" y="93"/>
                  </a:cubicBezTo>
                  <a:cubicBezTo>
                    <a:pt x="541" y="97"/>
                    <a:pt x="530" y="109"/>
                    <a:pt x="498" y="117"/>
                  </a:cubicBezTo>
                  <a:cubicBezTo>
                    <a:pt x="466" y="125"/>
                    <a:pt x="411" y="134"/>
                    <a:pt x="372" y="141"/>
                  </a:cubicBezTo>
                  <a:cubicBezTo>
                    <a:pt x="333" y="148"/>
                    <a:pt x="291" y="159"/>
                    <a:pt x="264" y="159"/>
                  </a:cubicBezTo>
                  <a:cubicBezTo>
                    <a:pt x="237" y="159"/>
                    <a:pt x="228" y="145"/>
                    <a:pt x="210" y="141"/>
                  </a:cubicBezTo>
                  <a:cubicBezTo>
                    <a:pt x="192" y="137"/>
                    <a:pt x="175" y="135"/>
                    <a:pt x="156" y="135"/>
                  </a:cubicBezTo>
                  <a:cubicBezTo>
                    <a:pt x="137" y="135"/>
                    <a:pt x="122" y="132"/>
                    <a:pt x="96" y="141"/>
                  </a:cubicBezTo>
                  <a:cubicBezTo>
                    <a:pt x="70" y="150"/>
                    <a:pt x="35" y="169"/>
                    <a:pt x="0" y="189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68" name="Freeform 77"/>
            <p:cNvSpPr>
              <a:spLocks noChangeAspect="1"/>
            </p:cNvSpPr>
            <p:nvPr/>
          </p:nvSpPr>
          <p:spPr bwMode="auto">
            <a:xfrm>
              <a:off x="5712" y="3378"/>
              <a:ext cx="168" cy="240"/>
            </a:xfrm>
            <a:custGeom>
              <a:avLst/>
              <a:gdLst>
                <a:gd name="T0" fmla="*/ 168 w 168"/>
                <a:gd name="T1" fmla="*/ 240 h 240"/>
                <a:gd name="T2" fmla="*/ 138 w 168"/>
                <a:gd name="T3" fmla="*/ 144 h 240"/>
                <a:gd name="T4" fmla="*/ 102 w 168"/>
                <a:gd name="T5" fmla="*/ 78 h 240"/>
                <a:gd name="T6" fmla="*/ 48 w 168"/>
                <a:gd name="T7" fmla="*/ 36 h 240"/>
                <a:gd name="T8" fmla="*/ 0 w 168"/>
                <a:gd name="T9" fmla="*/ 0 h 2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240"/>
                <a:gd name="T17" fmla="*/ 168 w 168"/>
                <a:gd name="T18" fmla="*/ 240 h 2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240">
                  <a:moveTo>
                    <a:pt x="168" y="240"/>
                  </a:moveTo>
                  <a:cubicBezTo>
                    <a:pt x="158" y="205"/>
                    <a:pt x="149" y="171"/>
                    <a:pt x="138" y="144"/>
                  </a:cubicBezTo>
                  <a:cubicBezTo>
                    <a:pt x="127" y="117"/>
                    <a:pt x="117" y="96"/>
                    <a:pt x="102" y="78"/>
                  </a:cubicBezTo>
                  <a:cubicBezTo>
                    <a:pt x="87" y="60"/>
                    <a:pt x="65" y="49"/>
                    <a:pt x="48" y="36"/>
                  </a:cubicBezTo>
                  <a:cubicBezTo>
                    <a:pt x="31" y="23"/>
                    <a:pt x="15" y="11"/>
                    <a:pt x="0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69" name="Freeform 78"/>
            <p:cNvSpPr>
              <a:spLocks noChangeAspect="1"/>
            </p:cNvSpPr>
            <p:nvPr/>
          </p:nvSpPr>
          <p:spPr bwMode="auto">
            <a:xfrm>
              <a:off x="5736" y="3402"/>
              <a:ext cx="216" cy="1566"/>
            </a:xfrm>
            <a:custGeom>
              <a:avLst/>
              <a:gdLst>
                <a:gd name="T0" fmla="*/ 216 w 216"/>
                <a:gd name="T1" fmla="*/ 0 h 1566"/>
                <a:gd name="T2" fmla="*/ 174 w 216"/>
                <a:gd name="T3" fmla="*/ 228 h 1566"/>
                <a:gd name="T4" fmla="*/ 78 w 216"/>
                <a:gd name="T5" fmla="*/ 1056 h 1566"/>
                <a:gd name="T6" fmla="*/ 0 w 216"/>
                <a:gd name="T7" fmla="*/ 1566 h 15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"/>
                <a:gd name="T13" fmla="*/ 0 h 1566"/>
                <a:gd name="T14" fmla="*/ 216 w 216"/>
                <a:gd name="T15" fmla="*/ 1566 h 15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" h="1566">
                  <a:moveTo>
                    <a:pt x="216" y="0"/>
                  </a:moveTo>
                  <a:cubicBezTo>
                    <a:pt x="206" y="26"/>
                    <a:pt x="197" y="52"/>
                    <a:pt x="174" y="228"/>
                  </a:cubicBezTo>
                  <a:cubicBezTo>
                    <a:pt x="151" y="404"/>
                    <a:pt x="107" y="833"/>
                    <a:pt x="78" y="1056"/>
                  </a:cubicBezTo>
                  <a:cubicBezTo>
                    <a:pt x="49" y="1279"/>
                    <a:pt x="24" y="1422"/>
                    <a:pt x="0" y="1566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2070" name="Freeform 79"/>
            <p:cNvSpPr>
              <a:spLocks noChangeAspect="1"/>
            </p:cNvSpPr>
            <p:nvPr/>
          </p:nvSpPr>
          <p:spPr bwMode="auto">
            <a:xfrm>
              <a:off x="1050" y="2820"/>
              <a:ext cx="132" cy="1308"/>
            </a:xfrm>
            <a:custGeom>
              <a:avLst/>
              <a:gdLst>
                <a:gd name="T0" fmla="*/ 132 w 132"/>
                <a:gd name="T1" fmla="*/ 0 h 1308"/>
                <a:gd name="T2" fmla="*/ 90 w 132"/>
                <a:gd name="T3" fmla="*/ 510 h 1308"/>
                <a:gd name="T4" fmla="*/ 0 w 132"/>
                <a:gd name="T5" fmla="*/ 1308 h 1308"/>
                <a:gd name="T6" fmla="*/ 0 60000 65536"/>
                <a:gd name="T7" fmla="*/ 0 60000 65536"/>
                <a:gd name="T8" fmla="*/ 0 60000 65536"/>
                <a:gd name="T9" fmla="*/ 0 w 132"/>
                <a:gd name="T10" fmla="*/ 0 h 1308"/>
                <a:gd name="T11" fmla="*/ 132 w 132"/>
                <a:gd name="T12" fmla="*/ 1308 h 13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2" h="1308">
                  <a:moveTo>
                    <a:pt x="132" y="0"/>
                  </a:moveTo>
                  <a:cubicBezTo>
                    <a:pt x="122" y="146"/>
                    <a:pt x="112" y="292"/>
                    <a:pt x="90" y="510"/>
                  </a:cubicBezTo>
                  <a:cubicBezTo>
                    <a:pt x="68" y="728"/>
                    <a:pt x="34" y="1018"/>
                    <a:pt x="0" y="130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</p:grpSp>
      <p:sp>
        <p:nvSpPr>
          <p:cNvPr id="2065" name="Text Box 49"/>
          <p:cNvSpPr txBox="1">
            <a:spLocks noChangeAspect="1" noChangeArrowheads="1"/>
          </p:cNvSpPr>
          <p:nvPr/>
        </p:nvSpPr>
        <p:spPr bwMode="auto">
          <a:xfrm>
            <a:off x="9468109" y="7514538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10</a:t>
            </a:r>
          </a:p>
        </p:txBody>
      </p:sp>
    </p:spTree>
    <p:extLst>
      <p:ext uri="{BB962C8B-B14F-4D97-AF65-F5344CB8AC3E}">
        <p14:creationId xmlns:p14="http://schemas.microsoft.com/office/powerpoint/2010/main" val="288835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18506" indent="-237887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51548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2167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12786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93405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474024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854643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235262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67A86FA-E6D2-4F2A-8E48-2E30B2A3FE6F}" type="slidenum">
              <a:rPr lang="en-US" altLang="en-US" sz="1166"/>
              <a:pPr eaLnBrk="1" hangingPunct="1"/>
              <a:t>10</a:t>
            </a:fld>
            <a:endParaRPr lang="en-US" altLang="en-US" sz="1166"/>
          </a:p>
        </p:txBody>
      </p:sp>
      <p:grpSp>
        <p:nvGrpSpPr>
          <p:cNvPr id="11268" name="Group 1"/>
          <p:cNvGrpSpPr>
            <a:grpSpLocks/>
          </p:cNvGrpSpPr>
          <p:nvPr/>
        </p:nvGrpSpPr>
        <p:grpSpPr bwMode="auto">
          <a:xfrm>
            <a:off x="243164" y="1665218"/>
            <a:ext cx="11675794" cy="6523911"/>
            <a:chOff x="473075" y="642938"/>
            <a:chExt cx="14025563" cy="8427035"/>
          </a:xfrm>
        </p:grpSpPr>
        <p:pic>
          <p:nvPicPr>
            <p:cNvPr id="11270" name="Picture 6" descr="003-X-43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8" t="3906" r="9216" b="558"/>
            <a:stretch>
              <a:fillRect/>
            </a:stretch>
          </p:blipFill>
          <p:spPr bwMode="auto">
            <a:xfrm>
              <a:off x="473075" y="649288"/>
              <a:ext cx="13496925" cy="8059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271" name="Group 49"/>
            <p:cNvGrpSpPr>
              <a:grpSpLocks noChangeAspect="1"/>
            </p:cNvGrpSpPr>
            <p:nvPr/>
          </p:nvGrpSpPr>
          <p:grpSpPr bwMode="auto">
            <a:xfrm>
              <a:off x="9747250" y="8670925"/>
              <a:ext cx="2471738" cy="127000"/>
              <a:chOff x="4009" y="3503"/>
              <a:chExt cx="606" cy="75"/>
            </a:xfrm>
          </p:grpSpPr>
          <p:sp>
            <p:nvSpPr>
              <p:cNvPr id="11315" name="Rectangle 50"/>
              <p:cNvSpPr>
                <a:spLocks noChangeAspect="1" noChangeArrowheads="1"/>
              </p:cNvSpPr>
              <p:nvPr/>
            </p:nvSpPr>
            <p:spPr bwMode="auto">
              <a:xfrm>
                <a:off x="4009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1665"/>
              </a:p>
            </p:txBody>
          </p:sp>
          <p:sp>
            <p:nvSpPr>
              <p:cNvPr id="11316" name="Rectangle 51"/>
              <p:cNvSpPr>
                <a:spLocks noChangeAspect="1" noChangeArrowheads="1"/>
              </p:cNvSpPr>
              <p:nvPr/>
            </p:nvSpPr>
            <p:spPr bwMode="auto">
              <a:xfrm>
                <a:off x="4130" y="3503"/>
                <a:ext cx="121" cy="7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1665"/>
              </a:p>
            </p:txBody>
          </p:sp>
          <p:sp>
            <p:nvSpPr>
              <p:cNvPr id="11317" name="Rectangle 52"/>
              <p:cNvSpPr>
                <a:spLocks noChangeAspect="1" noChangeArrowheads="1"/>
              </p:cNvSpPr>
              <p:nvPr/>
            </p:nvSpPr>
            <p:spPr bwMode="auto">
              <a:xfrm>
                <a:off x="4251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1665"/>
              </a:p>
            </p:txBody>
          </p:sp>
          <p:sp>
            <p:nvSpPr>
              <p:cNvPr id="11318" name="Rectangle 53"/>
              <p:cNvSpPr>
                <a:spLocks noChangeAspect="1" noChangeArrowheads="1"/>
              </p:cNvSpPr>
              <p:nvPr/>
            </p:nvSpPr>
            <p:spPr bwMode="auto">
              <a:xfrm>
                <a:off x="4372" y="3503"/>
                <a:ext cx="121" cy="7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1665"/>
              </a:p>
            </p:txBody>
          </p:sp>
          <p:sp>
            <p:nvSpPr>
              <p:cNvPr id="11319" name="Rectangle 54"/>
              <p:cNvSpPr>
                <a:spLocks noChangeAspect="1" noChangeArrowheads="1"/>
              </p:cNvSpPr>
              <p:nvPr/>
            </p:nvSpPr>
            <p:spPr bwMode="auto">
              <a:xfrm>
                <a:off x="4494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1665"/>
              </a:p>
            </p:txBody>
          </p:sp>
        </p:grpSp>
        <p:sp>
          <p:nvSpPr>
            <p:cNvPr id="2" name="Text Box 55"/>
            <p:cNvSpPr txBox="1">
              <a:spLocks noChangeAspect="1" noChangeArrowheads="1"/>
            </p:cNvSpPr>
            <p:nvPr/>
          </p:nvSpPr>
          <p:spPr bwMode="auto">
            <a:xfrm>
              <a:off x="9572625" y="8776938"/>
              <a:ext cx="2357332" cy="293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7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874" b="1">
                  <a:latin typeface="Verdana" pitchFamily="34" charset="0"/>
                </a:rPr>
                <a:t>0                   km                  5</a:t>
              </a:r>
            </a:p>
          </p:txBody>
        </p:sp>
        <p:sp>
          <p:nvSpPr>
            <p:cNvPr id="11278" name="Line 72"/>
            <p:cNvSpPr>
              <a:spLocks noChangeAspect="1" noChangeShapeType="1"/>
            </p:cNvSpPr>
            <p:nvPr/>
          </p:nvSpPr>
          <p:spPr bwMode="auto">
            <a:xfrm>
              <a:off x="2271713" y="755650"/>
              <a:ext cx="0" cy="77739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79" name="Line 73"/>
            <p:cNvSpPr>
              <a:spLocks noChangeAspect="1" noChangeShapeType="1"/>
            </p:cNvSpPr>
            <p:nvPr/>
          </p:nvSpPr>
          <p:spPr bwMode="auto">
            <a:xfrm>
              <a:off x="4806950" y="755650"/>
              <a:ext cx="0" cy="77739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80" name="Line 74"/>
            <p:cNvSpPr>
              <a:spLocks noChangeAspect="1" noChangeShapeType="1"/>
            </p:cNvSpPr>
            <p:nvPr/>
          </p:nvSpPr>
          <p:spPr bwMode="auto">
            <a:xfrm>
              <a:off x="8180199" y="755650"/>
              <a:ext cx="0" cy="77739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81" name="Line 75"/>
            <p:cNvSpPr>
              <a:spLocks noChangeAspect="1" noChangeShapeType="1"/>
            </p:cNvSpPr>
            <p:nvPr/>
          </p:nvSpPr>
          <p:spPr bwMode="auto">
            <a:xfrm>
              <a:off x="10066042" y="755650"/>
              <a:ext cx="0" cy="77739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82" name="Line 76"/>
            <p:cNvSpPr>
              <a:spLocks noChangeAspect="1" noChangeShapeType="1"/>
            </p:cNvSpPr>
            <p:nvPr/>
          </p:nvSpPr>
          <p:spPr bwMode="auto">
            <a:xfrm>
              <a:off x="12672137" y="755650"/>
              <a:ext cx="0" cy="77739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83" name="Line 77"/>
            <p:cNvSpPr>
              <a:spLocks noChangeAspect="1" noChangeShapeType="1"/>
            </p:cNvSpPr>
            <p:nvPr/>
          </p:nvSpPr>
          <p:spPr bwMode="auto">
            <a:xfrm>
              <a:off x="2905125" y="755650"/>
              <a:ext cx="0" cy="77454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84" name="Line 78"/>
            <p:cNvSpPr>
              <a:spLocks noChangeAspect="1" noChangeShapeType="1"/>
            </p:cNvSpPr>
            <p:nvPr/>
          </p:nvSpPr>
          <p:spPr bwMode="auto">
            <a:xfrm>
              <a:off x="4171950" y="755650"/>
              <a:ext cx="0" cy="77454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85" name="Line 79"/>
            <p:cNvSpPr>
              <a:spLocks noChangeAspect="1" noChangeShapeType="1"/>
            </p:cNvSpPr>
            <p:nvPr/>
          </p:nvSpPr>
          <p:spPr bwMode="auto">
            <a:xfrm>
              <a:off x="6179268" y="755650"/>
              <a:ext cx="0" cy="77454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86" name="Line 80"/>
            <p:cNvSpPr>
              <a:spLocks noChangeAspect="1" noChangeShapeType="1"/>
            </p:cNvSpPr>
            <p:nvPr/>
          </p:nvSpPr>
          <p:spPr bwMode="auto">
            <a:xfrm>
              <a:off x="11145838" y="769937"/>
              <a:ext cx="0" cy="77454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87" name="Line 81"/>
            <p:cNvSpPr>
              <a:spLocks noChangeAspect="1" noChangeShapeType="1"/>
            </p:cNvSpPr>
            <p:nvPr/>
          </p:nvSpPr>
          <p:spPr bwMode="auto">
            <a:xfrm>
              <a:off x="8808813" y="755650"/>
              <a:ext cx="0" cy="77454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88" name="Line 82"/>
            <p:cNvSpPr>
              <a:spLocks noChangeAspect="1" noChangeShapeType="1"/>
            </p:cNvSpPr>
            <p:nvPr/>
          </p:nvSpPr>
          <p:spPr bwMode="auto">
            <a:xfrm>
              <a:off x="3538538" y="755650"/>
              <a:ext cx="0" cy="77454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89" name="Line 83"/>
            <p:cNvSpPr>
              <a:spLocks noChangeAspect="1" noChangeShapeType="1"/>
            </p:cNvSpPr>
            <p:nvPr/>
          </p:nvSpPr>
          <p:spPr bwMode="auto">
            <a:xfrm>
              <a:off x="5493109" y="755650"/>
              <a:ext cx="0" cy="77454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90" name="Line 84"/>
            <p:cNvSpPr>
              <a:spLocks noChangeAspect="1" noChangeShapeType="1"/>
            </p:cNvSpPr>
            <p:nvPr/>
          </p:nvSpPr>
          <p:spPr bwMode="auto">
            <a:xfrm>
              <a:off x="7551585" y="755650"/>
              <a:ext cx="0" cy="77454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91" name="Line 85"/>
            <p:cNvSpPr>
              <a:spLocks noChangeAspect="1" noChangeShapeType="1"/>
            </p:cNvSpPr>
            <p:nvPr/>
          </p:nvSpPr>
          <p:spPr bwMode="auto">
            <a:xfrm>
              <a:off x="11782425" y="769937"/>
              <a:ext cx="0" cy="77454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92" name="Line 86"/>
            <p:cNvSpPr>
              <a:spLocks noChangeAspect="1" noChangeShapeType="1"/>
            </p:cNvSpPr>
            <p:nvPr/>
          </p:nvSpPr>
          <p:spPr bwMode="auto">
            <a:xfrm>
              <a:off x="9437427" y="755650"/>
              <a:ext cx="0" cy="77454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93" name="Line 87"/>
            <p:cNvSpPr>
              <a:spLocks noChangeAspect="1" noChangeShapeType="1"/>
            </p:cNvSpPr>
            <p:nvPr/>
          </p:nvSpPr>
          <p:spPr bwMode="auto">
            <a:xfrm>
              <a:off x="6865427" y="755650"/>
              <a:ext cx="0" cy="77454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94" name="Line 88"/>
            <p:cNvSpPr>
              <a:spLocks noChangeAspect="1" noChangeShapeType="1"/>
            </p:cNvSpPr>
            <p:nvPr/>
          </p:nvSpPr>
          <p:spPr bwMode="auto">
            <a:xfrm>
              <a:off x="10512425" y="769937"/>
              <a:ext cx="0" cy="77454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95" name="Line 89"/>
            <p:cNvSpPr>
              <a:spLocks noChangeAspect="1" noChangeShapeType="1"/>
            </p:cNvSpPr>
            <p:nvPr/>
          </p:nvSpPr>
          <p:spPr bwMode="auto">
            <a:xfrm>
              <a:off x="13305549" y="755650"/>
              <a:ext cx="0" cy="77739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96" name="Line 90"/>
            <p:cNvSpPr>
              <a:spLocks noChangeAspect="1" noChangeShapeType="1"/>
            </p:cNvSpPr>
            <p:nvPr/>
          </p:nvSpPr>
          <p:spPr bwMode="auto">
            <a:xfrm>
              <a:off x="13940549" y="755650"/>
              <a:ext cx="0" cy="77739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97" name="Text Box 8"/>
            <p:cNvSpPr txBox="1">
              <a:spLocks noChangeAspect="1" noChangeArrowheads="1"/>
            </p:cNvSpPr>
            <p:nvPr/>
          </p:nvSpPr>
          <p:spPr bwMode="auto">
            <a:xfrm>
              <a:off x="1065213" y="8248742"/>
              <a:ext cx="1067174" cy="3840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332" b="1">
                  <a:latin typeface="Verdana" panose="020B0604030504040204" pitchFamily="34" charset="0"/>
                </a:rPr>
                <a:t>Line 72</a:t>
              </a:r>
            </a:p>
          </p:txBody>
        </p:sp>
        <p:sp>
          <p:nvSpPr>
            <p:cNvPr id="11298" name="Freeform 92"/>
            <p:cNvSpPr>
              <a:spLocks noChangeAspect="1"/>
            </p:cNvSpPr>
            <p:nvPr/>
          </p:nvSpPr>
          <p:spPr bwMode="auto">
            <a:xfrm>
              <a:off x="4191000" y="4846638"/>
              <a:ext cx="387350" cy="1785937"/>
            </a:xfrm>
            <a:custGeom>
              <a:avLst/>
              <a:gdLst>
                <a:gd name="T0" fmla="*/ 2147483647 w 228"/>
                <a:gd name="T1" fmla="*/ 0 h 1052"/>
                <a:gd name="T2" fmla="*/ 2147483647 w 228"/>
                <a:gd name="T3" fmla="*/ 2147483647 h 1052"/>
                <a:gd name="T4" fmla="*/ 0 w 228"/>
                <a:gd name="T5" fmla="*/ 2147483647 h 1052"/>
                <a:gd name="T6" fmla="*/ 0 60000 65536"/>
                <a:gd name="T7" fmla="*/ 0 60000 65536"/>
                <a:gd name="T8" fmla="*/ 0 60000 65536"/>
                <a:gd name="T9" fmla="*/ 0 w 228"/>
                <a:gd name="T10" fmla="*/ 0 h 1052"/>
                <a:gd name="T11" fmla="*/ 228 w 228"/>
                <a:gd name="T12" fmla="*/ 1052 h 10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8" h="1052">
                  <a:moveTo>
                    <a:pt x="219" y="0"/>
                  </a:moveTo>
                  <a:cubicBezTo>
                    <a:pt x="223" y="50"/>
                    <a:pt x="228" y="100"/>
                    <a:pt x="192" y="275"/>
                  </a:cubicBezTo>
                  <a:cubicBezTo>
                    <a:pt x="156" y="450"/>
                    <a:pt x="32" y="924"/>
                    <a:pt x="0" y="1052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299" name="Freeform 93"/>
            <p:cNvSpPr>
              <a:spLocks noChangeAspect="1"/>
            </p:cNvSpPr>
            <p:nvPr/>
          </p:nvSpPr>
          <p:spPr bwMode="auto">
            <a:xfrm>
              <a:off x="7421563" y="4676775"/>
              <a:ext cx="233362" cy="1708150"/>
            </a:xfrm>
            <a:custGeom>
              <a:avLst/>
              <a:gdLst>
                <a:gd name="T0" fmla="*/ 2147483647 w 137"/>
                <a:gd name="T1" fmla="*/ 0 h 1006"/>
                <a:gd name="T2" fmla="*/ 2147483647 w 137"/>
                <a:gd name="T3" fmla="*/ 2147483647 h 1006"/>
                <a:gd name="T4" fmla="*/ 0 w 137"/>
                <a:gd name="T5" fmla="*/ 2147483647 h 1006"/>
                <a:gd name="T6" fmla="*/ 0 60000 65536"/>
                <a:gd name="T7" fmla="*/ 0 60000 65536"/>
                <a:gd name="T8" fmla="*/ 0 60000 65536"/>
                <a:gd name="T9" fmla="*/ 0 w 137"/>
                <a:gd name="T10" fmla="*/ 0 h 1006"/>
                <a:gd name="T11" fmla="*/ 137 w 137"/>
                <a:gd name="T12" fmla="*/ 1006 h 10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7" h="1006">
                  <a:moveTo>
                    <a:pt x="137" y="0"/>
                  </a:moveTo>
                  <a:cubicBezTo>
                    <a:pt x="125" y="121"/>
                    <a:pt x="114" y="243"/>
                    <a:pt x="91" y="411"/>
                  </a:cubicBezTo>
                  <a:cubicBezTo>
                    <a:pt x="68" y="579"/>
                    <a:pt x="34" y="792"/>
                    <a:pt x="0" y="1006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300" name="Freeform 94"/>
            <p:cNvSpPr>
              <a:spLocks noChangeAspect="1"/>
            </p:cNvSpPr>
            <p:nvPr/>
          </p:nvSpPr>
          <p:spPr bwMode="auto">
            <a:xfrm>
              <a:off x="1006475" y="4733925"/>
              <a:ext cx="3513138" cy="381000"/>
            </a:xfrm>
            <a:custGeom>
              <a:avLst/>
              <a:gdLst>
                <a:gd name="T0" fmla="*/ 0 w 2068"/>
                <a:gd name="T1" fmla="*/ 2147483647 h 224"/>
                <a:gd name="T2" fmla="*/ 2147483647 w 2068"/>
                <a:gd name="T3" fmla="*/ 2147483647 h 224"/>
                <a:gd name="T4" fmla="*/ 2147483647 w 2068"/>
                <a:gd name="T5" fmla="*/ 2147483647 h 224"/>
                <a:gd name="T6" fmla="*/ 2147483647 w 2068"/>
                <a:gd name="T7" fmla="*/ 2147483647 h 224"/>
                <a:gd name="T8" fmla="*/ 2147483647 w 2068"/>
                <a:gd name="T9" fmla="*/ 2147483647 h 224"/>
                <a:gd name="T10" fmla="*/ 2147483647 w 2068"/>
                <a:gd name="T11" fmla="*/ 2147483647 h 224"/>
                <a:gd name="T12" fmla="*/ 2147483647 w 2068"/>
                <a:gd name="T13" fmla="*/ 2147483647 h 224"/>
                <a:gd name="T14" fmla="*/ 2147483647 w 2068"/>
                <a:gd name="T15" fmla="*/ 2147483647 h 224"/>
                <a:gd name="T16" fmla="*/ 2147483647 w 2068"/>
                <a:gd name="T17" fmla="*/ 2147483647 h 224"/>
                <a:gd name="T18" fmla="*/ 2147483647 w 2068"/>
                <a:gd name="T19" fmla="*/ 2147483647 h 224"/>
                <a:gd name="T20" fmla="*/ 2147483647 w 2068"/>
                <a:gd name="T21" fmla="*/ 2147483647 h 224"/>
                <a:gd name="T22" fmla="*/ 2147483647 w 2068"/>
                <a:gd name="T23" fmla="*/ 2147483647 h 224"/>
                <a:gd name="T24" fmla="*/ 2147483647 w 2068"/>
                <a:gd name="T25" fmla="*/ 2147483647 h 224"/>
                <a:gd name="T26" fmla="*/ 2147483647 w 2068"/>
                <a:gd name="T27" fmla="*/ 2147483647 h 224"/>
                <a:gd name="T28" fmla="*/ 2147483647 w 2068"/>
                <a:gd name="T29" fmla="*/ 2147483647 h 224"/>
                <a:gd name="T30" fmla="*/ 2147483647 w 2068"/>
                <a:gd name="T31" fmla="*/ 2147483647 h 224"/>
                <a:gd name="T32" fmla="*/ 2147483647 w 2068"/>
                <a:gd name="T33" fmla="*/ 2147483647 h 224"/>
                <a:gd name="T34" fmla="*/ 2147483647 w 2068"/>
                <a:gd name="T35" fmla="*/ 2147483647 h 224"/>
                <a:gd name="T36" fmla="*/ 2147483647 w 2068"/>
                <a:gd name="T37" fmla="*/ 2147483647 h 224"/>
                <a:gd name="T38" fmla="*/ 2147483647 w 2068"/>
                <a:gd name="T39" fmla="*/ 2147483647 h 224"/>
                <a:gd name="T40" fmla="*/ 2147483647 w 2068"/>
                <a:gd name="T41" fmla="*/ 2147483647 h 224"/>
                <a:gd name="T42" fmla="*/ 2147483647 w 2068"/>
                <a:gd name="T43" fmla="*/ 2147483647 h 224"/>
                <a:gd name="T44" fmla="*/ 2147483647 w 2068"/>
                <a:gd name="T45" fmla="*/ 2147483647 h 224"/>
                <a:gd name="T46" fmla="*/ 2147483647 w 2068"/>
                <a:gd name="T47" fmla="*/ 2147483647 h 224"/>
                <a:gd name="T48" fmla="*/ 2147483647 w 2068"/>
                <a:gd name="T49" fmla="*/ 2147483647 h 224"/>
                <a:gd name="T50" fmla="*/ 2147483647 w 2068"/>
                <a:gd name="T51" fmla="*/ 2147483647 h 224"/>
                <a:gd name="T52" fmla="*/ 2147483647 w 2068"/>
                <a:gd name="T53" fmla="*/ 2147483647 h 22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68"/>
                <a:gd name="T82" fmla="*/ 0 h 224"/>
                <a:gd name="T83" fmla="*/ 2068 w 2068"/>
                <a:gd name="T84" fmla="*/ 224 h 22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68" h="224">
                  <a:moveTo>
                    <a:pt x="0" y="95"/>
                  </a:moveTo>
                  <a:cubicBezTo>
                    <a:pt x="39" y="97"/>
                    <a:pt x="78" y="100"/>
                    <a:pt x="108" y="107"/>
                  </a:cubicBezTo>
                  <a:cubicBezTo>
                    <a:pt x="138" y="114"/>
                    <a:pt x="153" y="130"/>
                    <a:pt x="180" y="139"/>
                  </a:cubicBezTo>
                  <a:cubicBezTo>
                    <a:pt x="207" y="148"/>
                    <a:pt x="246" y="152"/>
                    <a:pt x="268" y="159"/>
                  </a:cubicBezTo>
                  <a:cubicBezTo>
                    <a:pt x="290" y="166"/>
                    <a:pt x="286" y="175"/>
                    <a:pt x="312" y="179"/>
                  </a:cubicBezTo>
                  <a:cubicBezTo>
                    <a:pt x="338" y="183"/>
                    <a:pt x="390" y="184"/>
                    <a:pt x="424" y="183"/>
                  </a:cubicBezTo>
                  <a:cubicBezTo>
                    <a:pt x="458" y="182"/>
                    <a:pt x="492" y="173"/>
                    <a:pt x="516" y="171"/>
                  </a:cubicBezTo>
                  <a:cubicBezTo>
                    <a:pt x="540" y="169"/>
                    <a:pt x="551" y="166"/>
                    <a:pt x="568" y="171"/>
                  </a:cubicBezTo>
                  <a:cubicBezTo>
                    <a:pt x="585" y="176"/>
                    <a:pt x="598" y="191"/>
                    <a:pt x="620" y="199"/>
                  </a:cubicBezTo>
                  <a:cubicBezTo>
                    <a:pt x="642" y="207"/>
                    <a:pt x="675" y="215"/>
                    <a:pt x="700" y="219"/>
                  </a:cubicBezTo>
                  <a:cubicBezTo>
                    <a:pt x="725" y="223"/>
                    <a:pt x="749" y="223"/>
                    <a:pt x="768" y="223"/>
                  </a:cubicBezTo>
                  <a:cubicBezTo>
                    <a:pt x="787" y="223"/>
                    <a:pt x="792" y="224"/>
                    <a:pt x="812" y="219"/>
                  </a:cubicBezTo>
                  <a:cubicBezTo>
                    <a:pt x="832" y="214"/>
                    <a:pt x="853" y="207"/>
                    <a:pt x="888" y="191"/>
                  </a:cubicBezTo>
                  <a:cubicBezTo>
                    <a:pt x="923" y="175"/>
                    <a:pt x="983" y="142"/>
                    <a:pt x="1024" y="123"/>
                  </a:cubicBezTo>
                  <a:cubicBezTo>
                    <a:pt x="1065" y="104"/>
                    <a:pt x="1102" y="91"/>
                    <a:pt x="1136" y="75"/>
                  </a:cubicBezTo>
                  <a:cubicBezTo>
                    <a:pt x="1170" y="59"/>
                    <a:pt x="1204" y="36"/>
                    <a:pt x="1228" y="27"/>
                  </a:cubicBezTo>
                  <a:cubicBezTo>
                    <a:pt x="1252" y="18"/>
                    <a:pt x="1261" y="16"/>
                    <a:pt x="1280" y="19"/>
                  </a:cubicBezTo>
                  <a:cubicBezTo>
                    <a:pt x="1299" y="22"/>
                    <a:pt x="1328" y="41"/>
                    <a:pt x="1344" y="47"/>
                  </a:cubicBezTo>
                  <a:cubicBezTo>
                    <a:pt x="1360" y="53"/>
                    <a:pt x="1355" y="56"/>
                    <a:pt x="1376" y="55"/>
                  </a:cubicBezTo>
                  <a:cubicBezTo>
                    <a:pt x="1397" y="54"/>
                    <a:pt x="1435" y="48"/>
                    <a:pt x="1468" y="43"/>
                  </a:cubicBezTo>
                  <a:cubicBezTo>
                    <a:pt x="1501" y="38"/>
                    <a:pt x="1545" y="29"/>
                    <a:pt x="1576" y="23"/>
                  </a:cubicBezTo>
                  <a:cubicBezTo>
                    <a:pt x="1607" y="17"/>
                    <a:pt x="1622" y="10"/>
                    <a:pt x="1652" y="7"/>
                  </a:cubicBezTo>
                  <a:cubicBezTo>
                    <a:pt x="1682" y="4"/>
                    <a:pt x="1725" y="0"/>
                    <a:pt x="1756" y="7"/>
                  </a:cubicBezTo>
                  <a:cubicBezTo>
                    <a:pt x="1787" y="14"/>
                    <a:pt x="1810" y="32"/>
                    <a:pt x="1840" y="47"/>
                  </a:cubicBezTo>
                  <a:cubicBezTo>
                    <a:pt x="1870" y="62"/>
                    <a:pt x="1909" y="84"/>
                    <a:pt x="1936" y="95"/>
                  </a:cubicBezTo>
                  <a:cubicBezTo>
                    <a:pt x="1963" y="106"/>
                    <a:pt x="1982" y="110"/>
                    <a:pt x="2004" y="111"/>
                  </a:cubicBezTo>
                  <a:cubicBezTo>
                    <a:pt x="2026" y="112"/>
                    <a:pt x="2047" y="107"/>
                    <a:pt x="2068" y="10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301" name="Freeform 95"/>
            <p:cNvSpPr>
              <a:spLocks noChangeAspect="1"/>
            </p:cNvSpPr>
            <p:nvPr/>
          </p:nvSpPr>
          <p:spPr bwMode="auto">
            <a:xfrm>
              <a:off x="4648200" y="4821238"/>
              <a:ext cx="2955925" cy="134937"/>
            </a:xfrm>
            <a:custGeom>
              <a:avLst/>
              <a:gdLst>
                <a:gd name="T0" fmla="*/ 0 w 1740"/>
                <a:gd name="T1" fmla="*/ 2147483647 h 80"/>
                <a:gd name="T2" fmla="*/ 2147483647 w 1740"/>
                <a:gd name="T3" fmla="*/ 2147483647 h 80"/>
                <a:gd name="T4" fmla="*/ 2147483647 w 1740"/>
                <a:gd name="T5" fmla="*/ 2147483647 h 80"/>
                <a:gd name="T6" fmla="*/ 2147483647 w 1740"/>
                <a:gd name="T7" fmla="*/ 2147483647 h 80"/>
                <a:gd name="T8" fmla="*/ 2147483647 w 1740"/>
                <a:gd name="T9" fmla="*/ 2147483647 h 80"/>
                <a:gd name="T10" fmla="*/ 2147483647 w 1740"/>
                <a:gd name="T11" fmla="*/ 2147483647 h 80"/>
                <a:gd name="T12" fmla="*/ 2147483647 w 1740"/>
                <a:gd name="T13" fmla="*/ 2147483647 h 80"/>
                <a:gd name="T14" fmla="*/ 2147483647 w 1740"/>
                <a:gd name="T15" fmla="*/ 2147483647 h 80"/>
                <a:gd name="T16" fmla="*/ 2147483647 w 1740"/>
                <a:gd name="T17" fmla="*/ 2147483647 h 80"/>
                <a:gd name="T18" fmla="*/ 2147483647 w 1740"/>
                <a:gd name="T19" fmla="*/ 2147483647 h 80"/>
                <a:gd name="T20" fmla="*/ 2147483647 w 1740"/>
                <a:gd name="T21" fmla="*/ 2147483647 h 80"/>
                <a:gd name="T22" fmla="*/ 2147483647 w 1740"/>
                <a:gd name="T23" fmla="*/ 2147483647 h 80"/>
                <a:gd name="T24" fmla="*/ 2147483647 w 1740"/>
                <a:gd name="T25" fmla="*/ 2147483647 h 80"/>
                <a:gd name="T26" fmla="*/ 2147483647 w 1740"/>
                <a:gd name="T27" fmla="*/ 2147483647 h 80"/>
                <a:gd name="T28" fmla="*/ 2147483647 w 1740"/>
                <a:gd name="T29" fmla="*/ 2147483647 h 80"/>
                <a:gd name="T30" fmla="*/ 2147483647 w 1740"/>
                <a:gd name="T31" fmla="*/ 2147483647 h 80"/>
                <a:gd name="T32" fmla="*/ 2147483647 w 1740"/>
                <a:gd name="T33" fmla="*/ 0 h 8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40"/>
                <a:gd name="T52" fmla="*/ 0 h 80"/>
                <a:gd name="T53" fmla="*/ 1740 w 1740"/>
                <a:gd name="T54" fmla="*/ 80 h 8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40" h="80">
                  <a:moveTo>
                    <a:pt x="0" y="80"/>
                  </a:moveTo>
                  <a:cubicBezTo>
                    <a:pt x="35" y="67"/>
                    <a:pt x="71" y="55"/>
                    <a:pt x="112" y="52"/>
                  </a:cubicBezTo>
                  <a:cubicBezTo>
                    <a:pt x="153" y="49"/>
                    <a:pt x="195" y="64"/>
                    <a:pt x="244" y="64"/>
                  </a:cubicBezTo>
                  <a:cubicBezTo>
                    <a:pt x="293" y="64"/>
                    <a:pt x="365" y="54"/>
                    <a:pt x="404" y="52"/>
                  </a:cubicBezTo>
                  <a:cubicBezTo>
                    <a:pt x="443" y="50"/>
                    <a:pt x="441" y="49"/>
                    <a:pt x="476" y="52"/>
                  </a:cubicBezTo>
                  <a:cubicBezTo>
                    <a:pt x="511" y="55"/>
                    <a:pt x="568" y="72"/>
                    <a:pt x="612" y="72"/>
                  </a:cubicBezTo>
                  <a:cubicBezTo>
                    <a:pt x="656" y="72"/>
                    <a:pt x="697" y="53"/>
                    <a:pt x="740" y="52"/>
                  </a:cubicBezTo>
                  <a:cubicBezTo>
                    <a:pt x="783" y="51"/>
                    <a:pt x="827" y="65"/>
                    <a:pt x="868" y="64"/>
                  </a:cubicBezTo>
                  <a:cubicBezTo>
                    <a:pt x="909" y="63"/>
                    <a:pt x="953" y="47"/>
                    <a:pt x="984" y="48"/>
                  </a:cubicBezTo>
                  <a:cubicBezTo>
                    <a:pt x="1015" y="49"/>
                    <a:pt x="1029" y="73"/>
                    <a:pt x="1052" y="72"/>
                  </a:cubicBezTo>
                  <a:cubicBezTo>
                    <a:pt x="1075" y="71"/>
                    <a:pt x="1097" y="45"/>
                    <a:pt x="1120" y="44"/>
                  </a:cubicBezTo>
                  <a:cubicBezTo>
                    <a:pt x="1143" y="43"/>
                    <a:pt x="1161" y="60"/>
                    <a:pt x="1192" y="64"/>
                  </a:cubicBezTo>
                  <a:cubicBezTo>
                    <a:pt x="1223" y="68"/>
                    <a:pt x="1257" y="71"/>
                    <a:pt x="1308" y="68"/>
                  </a:cubicBezTo>
                  <a:cubicBezTo>
                    <a:pt x="1359" y="65"/>
                    <a:pt x="1445" y="58"/>
                    <a:pt x="1496" y="48"/>
                  </a:cubicBezTo>
                  <a:cubicBezTo>
                    <a:pt x="1547" y="38"/>
                    <a:pt x="1583" y="15"/>
                    <a:pt x="1612" y="8"/>
                  </a:cubicBezTo>
                  <a:cubicBezTo>
                    <a:pt x="1641" y="1"/>
                    <a:pt x="1651" y="9"/>
                    <a:pt x="1672" y="8"/>
                  </a:cubicBezTo>
                  <a:cubicBezTo>
                    <a:pt x="1693" y="7"/>
                    <a:pt x="1716" y="3"/>
                    <a:pt x="1740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302" name="Freeform 96"/>
            <p:cNvSpPr>
              <a:spLocks noChangeAspect="1"/>
            </p:cNvSpPr>
            <p:nvPr/>
          </p:nvSpPr>
          <p:spPr bwMode="auto">
            <a:xfrm>
              <a:off x="7685088" y="3851275"/>
              <a:ext cx="5475287" cy="874713"/>
            </a:xfrm>
            <a:custGeom>
              <a:avLst/>
              <a:gdLst>
                <a:gd name="T0" fmla="*/ 0 w 3224"/>
                <a:gd name="T1" fmla="*/ 2147483647 h 515"/>
                <a:gd name="T2" fmla="*/ 2147483647 w 3224"/>
                <a:gd name="T3" fmla="*/ 2147483647 h 515"/>
                <a:gd name="T4" fmla="*/ 2147483647 w 3224"/>
                <a:gd name="T5" fmla="*/ 2147483647 h 515"/>
                <a:gd name="T6" fmla="*/ 2147483647 w 3224"/>
                <a:gd name="T7" fmla="*/ 2147483647 h 515"/>
                <a:gd name="T8" fmla="*/ 2147483647 w 3224"/>
                <a:gd name="T9" fmla="*/ 2147483647 h 515"/>
                <a:gd name="T10" fmla="*/ 2147483647 w 3224"/>
                <a:gd name="T11" fmla="*/ 2147483647 h 515"/>
                <a:gd name="T12" fmla="*/ 2147483647 w 3224"/>
                <a:gd name="T13" fmla="*/ 2147483647 h 515"/>
                <a:gd name="T14" fmla="*/ 2147483647 w 3224"/>
                <a:gd name="T15" fmla="*/ 2147483647 h 515"/>
                <a:gd name="T16" fmla="*/ 2147483647 w 3224"/>
                <a:gd name="T17" fmla="*/ 2147483647 h 515"/>
                <a:gd name="T18" fmla="*/ 2147483647 w 3224"/>
                <a:gd name="T19" fmla="*/ 2147483647 h 515"/>
                <a:gd name="T20" fmla="*/ 2147483647 w 3224"/>
                <a:gd name="T21" fmla="*/ 2147483647 h 515"/>
                <a:gd name="T22" fmla="*/ 2147483647 w 3224"/>
                <a:gd name="T23" fmla="*/ 2147483647 h 515"/>
                <a:gd name="T24" fmla="*/ 2147483647 w 3224"/>
                <a:gd name="T25" fmla="*/ 2147483647 h 515"/>
                <a:gd name="T26" fmla="*/ 2147483647 w 3224"/>
                <a:gd name="T27" fmla="*/ 2147483647 h 515"/>
                <a:gd name="T28" fmla="*/ 2147483647 w 3224"/>
                <a:gd name="T29" fmla="*/ 2147483647 h 515"/>
                <a:gd name="T30" fmla="*/ 2147483647 w 3224"/>
                <a:gd name="T31" fmla="*/ 2147483647 h 515"/>
                <a:gd name="T32" fmla="*/ 2147483647 w 3224"/>
                <a:gd name="T33" fmla="*/ 2147483647 h 515"/>
                <a:gd name="T34" fmla="*/ 2147483647 w 3224"/>
                <a:gd name="T35" fmla="*/ 2147483647 h 515"/>
                <a:gd name="T36" fmla="*/ 2147483647 w 3224"/>
                <a:gd name="T37" fmla="*/ 2147483647 h 515"/>
                <a:gd name="T38" fmla="*/ 2147483647 w 3224"/>
                <a:gd name="T39" fmla="*/ 2147483647 h 515"/>
                <a:gd name="T40" fmla="*/ 2147483647 w 3224"/>
                <a:gd name="T41" fmla="*/ 2147483647 h 515"/>
                <a:gd name="T42" fmla="*/ 2147483647 w 3224"/>
                <a:gd name="T43" fmla="*/ 2147483647 h 515"/>
                <a:gd name="T44" fmla="*/ 2147483647 w 3224"/>
                <a:gd name="T45" fmla="*/ 2147483647 h 515"/>
                <a:gd name="T46" fmla="*/ 2147483647 w 3224"/>
                <a:gd name="T47" fmla="*/ 2147483647 h 515"/>
                <a:gd name="T48" fmla="*/ 2147483647 w 3224"/>
                <a:gd name="T49" fmla="*/ 2147483647 h 515"/>
                <a:gd name="T50" fmla="*/ 2147483647 w 3224"/>
                <a:gd name="T51" fmla="*/ 2147483647 h 515"/>
                <a:gd name="T52" fmla="*/ 2147483647 w 3224"/>
                <a:gd name="T53" fmla="*/ 2147483647 h 515"/>
                <a:gd name="T54" fmla="*/ 2147483647 w 3224"/>
                <a:gd name="T55" fmla="*/ 2147483647 h 515"/>
                <a:gd name="T56" fmla="*/ 2147483647 w 3224"/>
                <a:gd name="T57" fmla="*/ 2147483647 h 515"/>
                <a:gd name="T58" fmla="*/ 2147483647 w 3224"/>
                <a:gd name="T59" fmla="*/ 2147483647 h 515"/>
                <a:gd name="T60" fmla="*/ 2147483647 w 3224"/>
                <a:gd name="T61" fmla="*/ 2147483647 h 515"/>
                <a:gd name="T62" fmla="*/ 2147483647 w 3224"/>
                <a:gd name="T63" fmla="*/ 2147483647 h 515"/>
                <a:gd name="T64" fmla="*/ 2147483647 w 3224"/>
                <a:gd name="T65" fmla="*/ 2147483647 h 515"/>
                <a:gd name="T66" fmla="*/ 2147483647 w 3224"/>
                <a:gd name="T67" fmla="*/ 2147483647 h 51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224"/>
                <a:gd name="T103" fmla="*/ 0 h 515"/>
                <a:gd name="T104" fmla="*/ 3224 w 3224"/>
                <a:gd name="T105" fmla="*/ 515 h 51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224" h="515">
                  <a:moveTo>
                    <a:pt x="0" y="515"/>
                  </a:moveTo>
                  <a:cubicBezTo>
                    <a:pt x="26" y="501"/>
                    <a:pt x="53" y="488"/>
                    <a:pt x="92" y="479"/>
                  </a:cubicBezTo>
                  <a:cubicBezTo>
                    <a:pt x="131" y="470"/>
                    <a:pt x="195" y="465"/>
                    <a:pt x="236" y="459"/>
                  </a:cubicBezTo>
                  <a:cubicBezTo>
                    <a:pt x="277" y="453"/>
                    <a:pt x="311" y="448"/>
                    <a:pt x="340" y="443"/>
                  </a:cubicBezTo>
                  <a:cubicBezTo>
                    <a:pt x="369" y="438"/>
                    <a:pt x="381" y="434"/>
                    <a:pt x="408" y="431"/>
                  </a:cubicBezTo>
                  <a:cubicBezTo>
                    <a:pt x="435" y="428"/>
                    <a:pt x="475" y="430"/>
                    <a:pt x="500" y="427"/>
                  </a:cubicBezTo>
                  <a:cubicBezTo>
                    <a:pt x="525" y="424"/>
                    <a:pt x="534" y="420"/>
                    <a:pt x="556" y="415"/>
                  </a:cubicBezTo>
                  <a:cubicBezTo>
                    <a:pt x="578" y="410"/>
                    <a:pt x="597" y="400"/>
                    <a:pt x="632" y="395"/>
                  </a:cubicBezTo>
                  <a:cubicBezTo>
                    <a:pt x="667" y="390"/>
                    <a:pt x="732" y="390"/>
                    <a:pt x="768" y="387"/>
                  </a:cubicBezTo>
                  <a:cubicBezTo>
                    <a:pt x="804" y="384"/>
                    <a:pt x="820" y="384"/>
                    <a:pt x="848" y="375"/>
                  </a:cubicBezTo>
                  <a:cubicBezTo>
                    <a:pt x="876" y="366"/>
                    <a:pt x="903" y="347"/>
                    <a:pt x="940" y="331"/>
                  </a:cubicBezTo>
                  <a:cubicBezTo>
                    <a:pt x="977" y="315"/>
                    <a:pt x="1029" y="296"/>
                    <a:pt x="1068" y="279"/>
                  </a:cubicBezTo>
                  <a:cubicBezTo>
                    <a:pt x="1107" y="262"/>
                    <a:pt x="1140" y="242"/>
                    <a:pt x="1176" y="231"/>
                  </a:cubicBezTo>
                  <a:cubicBezTo>
                    <a:pt x="1212" y="220"/>
                    <a:pt x="1252" y="224"/>
                    <a:pt x="1284" y="215"/>
                  </a:cubicBezTo>
                  <a:cubicBezTo>
                    <a:pt x="1316" y="206"/>
                    <a:pt x="1329" y="194"/>
                    <a:pt x="1368" y="175"/>
                  </a:cubicBezTo>
                  <a:cubicBezTo>
                    <a:pt x="1407" y="156"/>
                    <a:pt x="1477" y="118"/>
                    <a:pt x="1516" y="103"/>
                  </a:cubicBezTo>
                  <a:cubicBezTo>
                    <a:pt x="1555" y="88"/>
                    <a:pt x="1572" y="90"/>
                    <a:pt x="1604" y="87"/>
                  </a:cubicBezTo>
                  <a:cubicBezTo>
                    <a:pt x="1636" y="84"/>
                    <a:pt x="1683" y="92"/>
                    <a:pt x="1708" y="87"/>
                  </a:cubicBezTo>
                  <a:cubicBezTo>
                    <a:pt x="1733" y="82"/>
                    <a:pt x="1725" y="65"/>
                    <a:pt x="1756" y="59"/>
                  </a:cubicBezTo>
                  <a:cubicBezTo>
                    <a:pt x="1787" y="53"/>
                    <a:pt x="1856" y="52"/>
                    <a:pt x="1892" y="51"/>
                  </a:cubicBezTo>
                  <a:cubicBezTo>
                    <a:pt x="1928" y="50"/>
                    <a:pt x="1944" y="50"/>
                    <a:pt x="1972" y="51"/>
                  </a:cubicBezTo>
                  <a:cubicBezTo>
                    <a:pt x="2000" y="52"/>
                    <a:pt x="2037" y="56"/>
                    <a:pt x="2060" y="59"/>
                  </a:cubicBezTo>
                  <a:cubicBezTo>
                    <a:pt x="2083" y="62"/>
                    <a:pt x="2076" y="71"/>
                    <a:pt x="2112" y="67"/>
                  </a:cubicBezTo>
                  <a:cubicBezTo>
                    <a:pt x="2148" y="63"/>
                    <a:pt x="2237" y="40"/>
                    <a:pt x="2276" y="35"/>
                  </a:cubicBezTo>
                  <a:cubicBezTo>
                    <a:pt x="2315" y="30"/>
                    <a:pt x="2321" y="43"/>
                    <a:pt x="2348" y="39"/>
                  </a:cubicBezTo>
                  <a:cubicBezTo>
                    <a:pt x="2375" y="35"/>
                    <a:pt x="2405" y="17"/>
                    <a:pt x="2440" y="11"/>
                  </a:cubicBezTo>
                  <a:cubicBezTo>
                    <a:pt x="2475" y="5"/>
                    <a:pt x="2517" y="4"/>
                    <a:pt x="2560" y="3"/>
                  </a:cubicBezTo>
                  <a:cubicBezTo>
                    <a:pt x="2603" y="2"/>
                    <a:pt x="2660" y="3"/>
                    <a:pt x="2696" y="3"/>
                  </a:cubicBezTo>
                  <a:cubicBezTo>
                    <a:pt x="2732" y="3"/>
                    <a:pt x="2746" y="0"/>
                    <a:pt x="2776" y="3"/>
                  </a:cubicBezTo>
                  <a:cubicBezTo>
                    <a:pt x="2806" y="6"/>
                    <a:pt x="2834" y="17"/>
                    <a:pt x="2876" y="23"/>
                  </a:cubicBezTo>
                  <a:cubicBezTo>
                    <a:pt x="2918" y="29"/>
                    <a:pt x="2996" y="29"/>
                    <a:pt x="3028" y="39"/>
                  </a:cubicBezTo>
                  <a:cubicBezTo>
                    <a:pt x="3060" y="49"/>
                    <a:pt x="3052" y="70"/>
                    <a:pt x="3068" y="83"/>
                  </a:cubicBezTo>
                  <a:cubicBezTo>
                    <a:pt x="3084" y="96"/>
                    <a:pt x="3098" y="108"/>
                    <a:pt x="3124" y="119"/>
                  </a:cubicBezTo>
                  <a:cubicBezTo>
                    <a:pt x="3150" y="130"/>
                    <a:pt x="3187" y="140"/>
                    <a:pt x="3224" y="151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1303" name="Freeform 97"/>
            <p:cNvSpPr>
              <a:spLocks noChangeAspect="1"/>
            </p:cNvSpPr>
            <p:nvPr/>
          </p:nvSpPr>
          <p:spPr bwMode="auto">
            <a:xfrm>
              <a:off x="13160375" y="4100513"/>
              <a:ext cx="1087438" cy="252412"/>
            </a:xfrm>
            <a:custGeom>
              <a:avLst/>
              <a:gdLst>
                <a:gd name="T0" fmla="*/ 2147483647 w 640"/>
                <a:gd name="T1" fmla="*/ 2147483647 h 148"/>
                <a:gd name="T2" fmla="*/ 2147483647 w 640"/>
                <a:gd name="T3" fmla="*/ 2147483647 h 148"/>
                <a:gd name="T4" fmla="*/ 2147483647 w 640"/>
                <a:gd name="T5" fmla="*/ 2147483647 h 148"/>
                <a:gd name="T6" fmla="*/ 2147483647 w 640"/>
                <a:gd name="T7" fmla="*/ 2147483647 h 148"/>
                <a:gd name="T8" fmla="*/ 2147483647 w 640"/>
                <a:gd name="T9" fmla="*/ 2147483647 h 148"/>
                <a:gd name="T10" fmla="*/ 2147483647 w 640"/>
                <a:gd name="T11" fmla="*/ 2147483647 h 148"/>
                <a:gd name="T12" fmla="*/ 2147483647 w 640"/>
                <a:gd name="T13" fmla="*/ 2147483647 h 148"/>
                <a:gd name="T14" fmla="*/ 2147483647 w 640"/>
                <a:gd name="T15" fmla="*/ 2147483647 h 148"/>
                <a:gd name="T16" fmla="*/ 2147483647 w 640"/>
                <a:gd name="T17" fmla="*/ 2147483647 h 148"/>
                <a:gd name="T18" fmla="*/ 2147483647 w 640"/>
                <a:gd name="T19" fmla="*/ 2147483647 h 148"/>
                <a:gd name="T20" fmla="*/ 2147483647 w 640"/>
                <a:gd name="T21" fmla="*/ 2147483647 h 148"/>
                <a:gd name="T22" fmla="*/ 2147483647 w 640"/>
                <a:gd name="T23" fmla="*/ 2147483647 h 148"/>
                <a:gd name="T24" fmla="*/ 0 w 640"/>
                <a:gd name="T25" fmla="*/ 0 h 1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0"/>
                <a:gd name="T40" fmla="*/ 0 h 148"/>
                <a:gd name="T41" fmla="*/ 640 w 640"/>
                <a:gd name="T42" fmla="*/ 148 h 1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0" h="148">
                  <a:moveTo>
                    <a:pt x="640" y="148"/>
                  </a:moveTo>
                  <a:cubicBezTo>
                    <a:pt x="618" y="133"/>
                    <a:pt x="597" y="119"/>
                    <a:pt x="576" y="112"/>
                  </a:cubicBezTo>
                  <a:cubicBezTo>
                    <a:pt x="555" y="105"/>
                    <a:pt x="531" y="109"/>
                    <a:pt x="516" y="108"/>
                  </a:cubicBezTo>
                  <a:cubicBezTo>
                    <a:pt x="501" y="107"/>
                    <a:pt x="497" y="109"/>
                    <a:pt x="484" y="104"/>
                  </a:cubicBezTo>
                  <a:cubicBezTo>
                    <a:pt x="471" y="99"/>
                    <a:pt x="456" y="83"/>
                    <a:pt x="436" y="76"/>
                  </a:cubicBezTo>
                  <a:cubicBezTo>
                    <a:pt x="416" y="69"/>
                    <a:pt x="387" y="64"/>
                    <a:pt x="364" y="60"/>
                  </a:cubicBezTo>
                  <a:cubicBezTo>
                    <a:pt x="341" y="56"/>
                    <a:pt x="322" y="54"/>
                    <a:pt x="296" y="52"/>
                  </a:cubicBezTo>
                  <a:cubicBezTo>
                    <a:pt x="270" y="50"/>
                    <a:pt x="232" y="51"/>
                    <a:pt x="208" y="48"/>
                  </a:cubicBezTo>
                  <a:cubicBezTo>
                    <a:pt x="184" y="45"/>
                    <a:pt x="170" y="38"/>
                    <a:pt x="152" y="32"/>
                  </a:cubicBezTo>
                  <a:cubicBezTo>
                    <a:pt x="134" y="26"/>
                    <a:pt x="115" y="16"/>
                    <a:pt x="100" y="12"/>
                  </a:cubicBezTo>
                  <a:cubicBezTo>
                    <a:pt x="85" y="8"/>
                    <a:pt x="77" y="9"/>
                    <a:pt x="64" y="8"/>
                  </a:cubicBezTo>
                  <a:cubicBezTo>
                    <a:pt x="51" y="7"/>
                    <a:pt x="35" y="9"/>
                    <a:pt x="24" y="8"/>
                  </a:cubicBezTo>
                  <a:cubicBezTo>
                    <a:pt x="13" y="7"/>
                    <a:pt x="6" y="3"/>
                    <a:pt x="0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pic>
          <p:nvPicPr>
            <p:cNvPr id="11304" name="Picture 99" descr="003-X-49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931" t="4242" r="1640" b="111"/>
            <a:stretch>
              <a:fillRect/>
            </a:stretch>
          </p:blipFill>
          <p:spPr bwMode="auto">
            <a:xfrm>
              <a:off x="13974763" y="642938"/>
              <a:ext cx="523875" cy="8069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69" name="Text Box 49"/>
          <p:cNvSpPr txBox="1">
            <a:spLocks noChangeAspect="1" noChangeArrowheads="1"/>
          </p:cNvSpPr>
          <p:nvPr/>
        </p:nvSpPr>
        <p:spPr bwMode="auto">
          <a:xfrm>
            <a:off x="10603449" y="7548899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72</a:t>
            </a:r>
          </a:p>
        </p:txBody>
      </p:sp>
      <p:grpSp>
        <p:nvGrpSpPr>
          <p:cNvPr id="56" name="Group 73"/>
          <p:cNvGrpSpPr>
            <a:grpSpLocks noChangeAspect="1"/>
          </p:cNvGrpSpPr>
          <p:nvPr/>
        </p:nvGrpSpPr>
        <p:grpSpPr bwMode="auto">
          <a:xfrm>
            <a:off x="1497273" y="966840"/>
            <a:ext cx="468920" cy="635362"/>
            <a:chOff x="2248" y="337"/>
            <a:chExt cx="255" cy="483"/>
          </a:xfrm>
        </p:grpSpPr>
        <p:sp>
          <p:nvSpPr>
            <p:cNvPr id="57" name="Line 74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8" name="Text Box 75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10</a:t>
              </a:r>
            </a:p>
          </p:txBody>
        </p:sp>
      </p:grpSp>
      <p:grpSp>
        <p:nvGrpSpPr>
          <p:cNvPr id="59" name="Group 76"/>
          <p:cNvGrpSpPr>
            <a:grpSpLocks noChangeAspect="1"/>
          </p:cNvGrpSpPr>
          <p:nvPr/>
        </p:nvGrpSpPr>
        <p:grpSpPr bwMode="auto">
          <a:xfrm>
            <a:off x="10130590" y="966840"/>
            <a:ext cx="468920" cy="635362"/>
            <a:chOff x="2323" y="337"/>
            <a:chExt cx="255" cy="483"/>
          </a:xfrm>
        </p:grpSpPr>
        <p:sp>
          <p:nvSpPr>
            <p:cNvPr id="60" name="Line 77"/>
            <p:cNvSpPr>
              <a:spLocks noChangeAspect="1" noChangeShapeType="1"/>
            </p:cNvSpPr>
            <p:nvPr/>
          </p:nvSpPr>
          <p:spPr bwMode="auto">
            <a:xfrm>
              <a:off x="2450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1" name="Text Box 78"/>
            <p:cNvSpPr txBox="1">
              <a:spLocks noChangeAspect="1" noChangeArrowheads="1"/>
            </p:cNvSpPr>
            <p:nvPr/>
          </p:nvSpPr>
          <p:spPr bwMode="auto">
            <a:xfrm>
              <a:off x="2323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26</a:t>
              </a:r>
            </a:p>
          </p:txBody>
        </p:sp>
      </p:grpSp>
      <p:grpSp>
        <p:nvGrpSpPr>
          <p:cNvPr id="62" name="Group 79"/>
          <p:cNvGrpSpPr>
            <a:grpSpLocks noChangeAspect="1"/>
          </p:cNvGrpSpPr>
          <p:nvPr/>
        </p:nvGrpSpPr>
        <p:grpSpPr bwMode="auto">
          <a:xfrm>
            <a:off x="7999068" y="966840"/>
            <a:ext cx="469078" cy="635362"/>
            <a:chOff x="2320" y="337"/>
            <a:chExt cx="254" cy="483"/>
          </a:xfrm>
        </p:grpSpPr>
        <p:sp>
          <p:nvSpPr>
            <p:cNvPr id="63" name="Line 80"/>
            <p:cNvSpPr>
              <a:spLocks noChangeAspect="1" noChangeShapeType="1"/>
            </p:cNvSpPr>
            <p:nvPr/>
          </p:nvSpPr>
          <p:spPr bwMode="auto">
            <a:xfrm>
              <a:off x="2447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4" name="Text Box 81"/>
            <p:cNvSpPr txBox="1">
              <a:spLocks noChangeAspect="1" noChangeArrowheads="1"/>
            </p:cNvSpPr>
            <p:nvPr/>
          </p:nvSpPr>
          <p:spPr bwMode="auto">
            <a:xfrm>
              <a:off x="2320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22</a:t>
              </a:r>
            </a:p>
          </p:txBody>
        </p:sp>
      </p:grpSp>
      <p:grpSp>
        <p:nvGrpSpPr>
          <p:cNvPr id="65" name="Group 82"/>
          <p:cNvGrpSpPr>
            <a:grpSpLocks noChangeAspect="1"/>
          </p:cNvGrpSpPr>
          <p:nvPr/>
        </p:nvGrpSpPr>
        <p:grpSpPr bwMode="auto">
          <a:xfrm>
            <a:off x="5948199" y="966840"/>
            <a:ext cx="468922" cy="635362"/>
            <a:chOff x="2248" y="337"/>
            <a:chExt cx="255" cy="483"/>
          </a:xfrm>
        </p:grpSpPr>
        <p:sp>
          <p:nvSpPr>
            <p:cNvPr id="66" name="Line 83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7" name="Text Box 84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18</a:t>
              </a:r>
            </a:p>
          </p:txBody>
        </p:sp>
      </p:grpSp>
      <p:grpSp>
        <p:nvGrpSpPr>
          <p:cNvPr id="68" name="Group 85"/>
          <p:cNvGrpSpPr>
            <a:grpSpLocks noChangeAspect="1"/>
          </p:cNvGrpSpPr>
          <p:nvPr/>
        </p:nvGrpSpPr>
        <p:grpSpPr bwMode="auto">
          <a:xfrm>
            <a:off x="3613063" y="966840"/>
            <a:ext cx="468922" cy="635362"/>
            <a:chOff x="2248" y="337"/>
            <a:chExt cx="255" cy="483"/>
          </a:xfrm>
        </p:grpSpPr>
        <p:sp>
          <p:nvSpPr>
            <p:cNvPr id="69" name="Line 86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70" name="Text Box 87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628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18506" indent="-237887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51548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2167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12786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93405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474024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854643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235262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12A1058-17EB-48EA-826A-99CB72FB4210}" type="slidenum">
              <a:rPr lang="en-US" altLang="en-US" sz="1166"/>
              <a:pPr eaLnBrk="1" hangingPunct="1"/>
              <a:t>11</a:t>
            </a:fld>
            <a:endParaRPr lang="en-US" altLang="en-US" sz="1166"/>
          </a:p>
        </p:txBody>
      </p:sp>
      <p:grpSp>
        <p:nvGrpSpPr>
          <p:cNvPr id="12292" name="Group 1"/>
          <p:cNvGrpSpPr>
            <a:grpSpLocks/>
          </p:cNvGrpSpPr>
          <p:nvPr/>
        </p:nvGrpSpPr>
        <p:grpSpPr bwMode="auto">
          <a:xfrm>
            <a:off x="218055" y="1667397"/>
            <a:ext cx="11663900" cy="6537248"/>
            <a:chOff x="468313" y="671513"/>
            <a:chExt cx="14011275" cy="8444295"/>
          </a:xfrm>
        </p:grpSpPr>
        <p:pic>
          <p:nvPicPr>
            <p:cNvPr id="12294" name="Picture 5" descr="003-X-49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0" t="4242" r="10013" b="111"/>
            <a:stretch>
              <a:fillRect/>
            </a:stretch>
          </p:blipFill>
          <p:spPr bwMode="auto">
            <a:xfrm>
              <a:off x="468313" y="671513"/>
              <a:ext cx="13501687" cy="8069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295" name="Group 45"/>
            <p:cNvGrpSpPr>
              <a:grpSpLocks noChangeAspect="1"/>
            </p:cNvGrpSpPr>
            <p:nvPr/>
          </p:nvGrpSpPr>
          <p:grpSpPr bwMode="auto">
            <a:xfrm>
              <a:off x="9747250" y="8691563"/>
              <a:ext cx="2471738" cy="127000"/>
              <a:chOff x="4009" y="3503"/>
              <a:chExt cx="606" cy="75"/>
            </a:xfrm>
          </p:grpSpPr>
          <p:sp>
            <p:nvSpPr>
              <p:cNvPr id="12333" name="Rectangle 46"/>
              <p:cNvSpPr>
                <a:spLocks noChangeAspect="1" noChangeArrowheads="1"/>
              </p:cNvSpPr>
              <p:nvPr/>
            </p:nvSpPr>
            <p:spPr bwMode="auto">
              <a:xfrm>
                <a:off x="4009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12334" name="Rectangle 47"/>
              <p:cNvSpPr>
                <a:spLocks noChangeAspect="1" noChangeArrowheads="1"/>
              </p:cNvSpPr>
              <p:nvPr/>
            </p:nvSpPr>
            <p:spPr bwMode="auto">
              <a:xfrm>
                <a:off x="4130" y="3503"/>
                <a:ext cx="121" cy="7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12335" name="Rectangle 48"/>
              <p:cNvSpPr>
                <a:spLocks noChangeAspect="1" noChangeArrowheads="1"/>
              </p:cNvSpPr>
              <p:nvPr/>
            </p:nvSpPr>
            <p:spPr bwMode="auto">
              <a:xfrm>
                <a:off x="4251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12336" name="Rectangle 49"/>
              <p:cNvSpPr>
                <a:spLocks noChangeAspect="1" noChangeArrowheads="1"/>
              </p:cNvSpPr>
              <p:nvPr/>
            </p:nvSpPr>
            <p:spPr bwMode="auto">
              <a:xfrm>
                <a:off x="4372" y="3503"/>
                <a:ext cx="121" cy="7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12337" name="Rectangle 50"/>
              <p:cNvSpPr>
                <a:spLocks noChangeAspect="1" noChangeArrowheads="1"/>
              </p:cNvSpPr>
              <p:nvPr/>
            </p:nvSpPr>
            <p:spPr bwMode="auto">
              <a:xfrm>
                <a:off x="4494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</p:grpSp>
        <p:sp>
          <p:nvSpPr>
            <p:cNvPr id="12296" name="Text Box 51"/>
            <p:cNvSpPr txBox="1">
              <a:spLocks noChangeAspect="1" noChangeArrowheads="1"/>
            </p:cNvSpPr>
            <p:nvPr/>
          </p:nvSpPr>
          <p:spPr bwMode="auto">
            <a:xfrm>
              <a:off x="9572625" y="8797925"/>
              <a:ext cx="2632694" cy="317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999" b="1">
                  <a:latin typeface="Verdana" panose="020B0604030504040204" pitchFamily="34" charset="0"/>
                </a:rPr>
                <a:t>0                   km                  5</a:t>
              </a:r>
            </a:p>
          </p:txBody>
        </p:sp>
        <p:sp>
          <p:nvSpPr>
            <p:cNvPr id="12302" name="Line 68"/>
            <p:cNvSpPr>
              <a:spLocks noChangeAspect="1" noChangeShapeType="1"/>
            </p:cNvSpPr>
            <p:nvPr/>
          </p:nvSpPr>
          <p:spPr bwMode="auto">
            <a:xfrm>
              <a:off x="2273300" y="776288"/>
              <a:ext cx="0" cy="77739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03" name="Line 69"/>
            <p:cNvSpPr>
              <a:spLocks noChangeAspect="1" noChangeShapeType="1"/>
            </p:cNvSpPr>
            <p:nvPr/>
          </p:nvSpPr>
          <p:spPr bwMode="auto">
            <a:xfrm>
              <a:off x="4808538" y="776288"/>
              <a:ext cx="0" cy="77739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04" name="Line 70"/>
            <p:cNvSpPr>
              <a:spLocks noChangeAspect="1" noChangeShapeType="1"/>
            </p:cNvSpPr>
            <p:nvPr/>
          </p:nvSpPr>
          <p:spPr bwMode="auto">
            <a:xfrm>
              <a:off x="8237203" y="776288"/>
              <a:ext cx="0" cy="77739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05" name="Line 71"/>
            <p:cNvSpPr>
              <a:spLocks noChangeAspect="1" noChangeShapeType="1"/>
            </p:cNvSpPr>
            <p:nvPr/>
          </p:nvSpPr>
          <p:spPr bwMode="auto">
            <a:xfrm>
              <a:off x="10102264" y="776288"/>
              <a:ext cx="0" cy="77739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06" name="Line 72"/>
            <p:cNvSpPr>
              <a:spLocks noChangeAspect="1" noChangeShapeType="1"/>
            </p:cNvSpPr>
            <p:nvPr/>
          </p:nvSpPr>
          <p:spPr bwMode="auto">
            <a:xfrm>
              <a:off x="12652943" y="776288"/>
              <a:ext cx="0" cy="77739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07" name="Line 73"/>
            <p:cNvSpPr>
              <a:spLocks noChangeAspect="1" noChangeShapeType="1"/>
            </p:cNvSpPr>
            <p:nvPr/>
          </p:nvSpPr>
          <p:spPr bwMode="auto">
            <a:xfrm>
              <a:off x="2906713" y="776288"/>
              <a:ext cx="0" cy="77454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08" name="Line 74"/>
            <p:cNvSpPr>
              <a:spLocks noChangeAspect="1" noChangeShapeType="1"/>
            </p:cNvSpPr>
            <p:nvPr/>
          </p:nvSpPr>
          <p:spPr bwMode="auto">
            <a:xfrm>
              <a:off x="4173538" y="776288"/>
              <a:ext cx="0" cy="77454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09" name="Line 75"/>
            <p:cNvSpPr>
              <a:spLocks noChangeAspect="1" noChangeShapeType="1"/>
            </p:cNvSpPr>
            <p:nvPr/>
          </p:nvSpPr>
          <p:spPr bwMode="auto">
            <a:xfrm>
              <a:off x="6212028" y="776288"/>
              <a:ext cx="0" cy="77454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10" name="Line 76"/>
            <p:cNvSpPr>
              <a:spLocks noChangeAspect="1" noChangeShapeType="1"/>
            </p:cNvSpPr>
            <p:nvPr/>
          </p:nvSpPr>
          <p:spPr bwMode="auto">
            <a:xfrm>
              <a:off x="11377604" y="776288"/>
              <a:ext cx="0" cy="77454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11" name="Line 77"/>
            <p:cNvSpPr>
              <a:spLocks noChangeAspect="1" noChangeShapeType="1"/>
            </p:cNvSpPr>
            <p:nvPr/>
          </p:nvSpPr>
          <p:spPr bwMode="auto">
            <a:xfrm>
              <a:off x="8858890" y="790576"/>
              <a:ext cx="0" cy="77454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12" name="Line 78"/>
            <p:cNvSpPr>
              <a:spLocks noChangeAspect="1" noChangeShapeType="1"/>
            </p:cNvSpPr>
            <p:nvPr/>
          </p:nvSpPr>
          <p:spPr bwMode="auto">
            <a:xfrm>
              <a:off x="3540125" y="776288"/>
              <a:ext cx="0" cy="77454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13" name="Line 79"/>
            <p:cNvSpPr>
              <a:spLocks noChangeAspect="1" noChangeShapeType="1"/>
            </p:cNvSpPr>
            <p:nvPr/>
          </p:nvSpPr>
          <p:spPr bwMode="auto">
            <a:xfrm>
              <a:off x="5510283" y="776288"/>
              <a:ext cx="0" cy="77454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14" name="Line 80"/>
            <p:cNvSpPr>
              <a:spLocks noChangeAspect="1" noChangeShapeType="1"/>
            </p:cNvSpPr>
            <p:nvPr/>
          </p:nvSpPr>
          <p:spPr bwMode="auto">
            <a:xfrm>
              <a:off x="7615516" y="790576"/>
              <a:ext cx="0" cy="77454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15" name="Line 81"/>
            <p:cNvSpPr>
              <a:spLocks noChangeAspect="1" noChangeShapeType="1"/>
            </p:cNvSpPr>
            <p:nvPr/>
          </p:nvSpPr>
          <p:spPr bwMode="auto">
            <a:xfrm>
              <a:off x="12015274" y="776288"/>
              <a:ext cx="0" cy="77454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16" name="Line 82"/>
            <p:cNvSpPr>
              <a:spLocks noChangeAspect="1" noChangeShapeType="1"/>
            </p:cNvSpPr>
            <p:nvPr/>
          </p:nvSpPr>
          <p:spPr bwMode="auto">
            <a:xfrm>
              <a:off x="9480577" y="790576"/>
              <a:ext cx="0" cy="77454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17" name="Line 83"/>
            <p:cNvSpPr>
              <a:spLocks noChangeAspect="1" noChangeShapeType="1"/>
            </p:cNvSpPr>
            <p:nvPr/>
          </p:nvSpPr>
          <p:spPr bwMode="auto">
            <a:xfrm>
              <a:off x="6913773" y="776288"/>
              <a:ext cx="0" cy="77454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18" name="Line 84"/>
            <p:cNvSpPr>
              <a:spLocks noChangeAspect="1" noChangeShapeType="1"/>
            </p:cNvSpPr>
            <p:nvPr/>
          </p:nvSpPr>
          <p:spPr bwMode="auto">
            <a:xfrm>
              <a:off x="10739934" y="776288"/>
              <a:ext cx="0" cy="77454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19" name="Line 85"/>
            <p:cNvSpPr>
              <a:spLocks noChangeAspect="1" noChangeShapeType="1"/>
            </p:cNvSpPr>
            <p:nvPr/>
          </p:nvSpPr>
          <p:spPr bwMode="auto">
            <a:xfrm>
              <a:off x="13231734" y="776288"/>
              <a:ext cx="0" cy="77739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20" name="Line 86"/>
            <p:cNvSpPr>
              <a:spLocks noChangeAspect="1" noChangeShapeType="1"/>
            </p:cNvSpPr>
            <p:nvPr/>
          </p:nvSpPr>
          <p:spPr bwMode="auto">
            <a:xfrm>
              <a:off x="13810524" y="776288"/>
              <a:ext cx="0" cy="77739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12321" name="Text Box 4"/>
            <p:cNvSpPr txBox="1">
              <a:spLocks noChangeAspect="1" noChangeArrowheads="1"/>
            </p:cNvSpPr>
            <p:nvPr/>
          </p:nvSpPr>
          <p:spPr bwMode="auto">
            <a:xfrm>
              <a:off x="1042510" y="8269379"/>
              <a:ext cx="1067174" cy="384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332" b="1">
                  <a:latin typeface="Verdana" panose="020B0604030504040204" pitchFamily="34" charset="0"/>
                </a:rPr>
                <a:t>Line 75</a:t>
              </a:r>
            </a:p>
          </p:txBody>
        </p:sp>
        <p:pic>
          <p:nvPicPr>
            <p:cNvPr id="12322" name="Picture 88" descr="003-X-49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931" t="4242" r="1640" b="111"/>
            <a:stretch>
              <a:fillRect/>
            </a:stretch>
          </p:blipFill>
          <p:spPr bwMode="auto">
            <a:xfrm>
              <a:off x="13955713" y="671513"/>
              <a:ext cx="523875" cy="8069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3" name="Text Box 49"/>
          <p:cNvSpPr txBox="1">
            <a:spLocks noChangeAspect="1" noChangeArrowheads="1"/>
          </p:cNvSpPr>
          <p:nvPr/>
        </p:nvSpPr>
        <p:spPr bwMode="auto">
          <a:xfrm>
            <a:off x="10589087" y="7548876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75</a:t>
            </a:r>
          </a:p>
        </p:txBody>
      </p:sp>
      <p:grpSp>
        <p:nvGrpSpPr>
          <p:cNvPr id="50" name="Group 73"/>
          <p:cNvGrpSpPr>
            <a:grpSpLocks noChangeAspect="1"/>
          </p:cNvGrpSpPr>
          <p:nvPr/>
        </p:nvGrpSpPr>
        <p:grpSpPr bwMode="auto">
          <a:xfrm>
            <a:off x="1497273" y="966840"/>
            <a:ext cx="468920" cy="635362"/>
            <a:chOff x="2248" y="337"/>
            <a:chExt cx="255" cy="483"/>
          </a:xfrm>
        </p:grpSpPr>
        <p:sp>
          <p:nvSpPr>
            <p:cNvPr id="51" name="Line 74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2" name="Text Box 75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10</a:t>
              </a:r>
            </a:p>
          </p:txBody>
        </p:sp>
      </p:grpSp>
      <p:grpSp>
        <p:nvGrpSpPr>
          <p:cNvPr id="53" name="Group 76"/>
          <p:cNvGrpSpPr>
            <a:grpSpLocks noChangeAspect="1"/>
          </p:cNvGrpSpPr>
          <p:nvPr/>
        </p:nvGrpSpPr>
        <p:grpSpPr bwMode="auto">
          <a:xfrm>
            <a:off x="10130590" y="966840"/>
            <a:ext cx="468920" cy="635362"/>
            <a:chOff x="2323" y="337"/>
            <a:chExt cx="255" cy="483"/>
          </a:xfrm>
        </p:grpSpPr>
        <p:sp>
          <p:nvSpPr>
            <p:cNvPr id="54" name="Line 77"/>
            <p:cNvSpPr>
              <a:spLocks noChangeAspect="1" noChangeShapeType="1"/>
            </p:cNvSpPr>
            <p:nvPr/>
          </p:nvSpPr>
          <p:spPr bwMode="auto">
            <a:xfrm>
              <a:off x="2450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5" name="Text Box 78"/>
            <p:cNvSpPr txBox="1">
              <a:spLocks noChangeAspect="1" noChangeArrowheads="1"/>
            </p:cNvSpPr>
            <p:nvPr/>
          </p:nvSpPr>
          <p:spPr bwMode="auto">
            <a:xfrm>
              <a:off x="2323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26</a:t>
              </a:r>
            </a:p>
          </p:txBody>
        </p:sp>
      </p:grpSp>
      <p:grpSp>
        <p:nvGrpSpPr>
          <p:cNvPr id="56" name="Group 79"/>
          <p:cNvGrpSpPr>
            <a:grpSpLocks noChangeAspect="1"/>
          </p:cNvGrpSpPr>
          <p:nvPr/>
        </p:nvGrpSpPr>
        <p:grpSpPr bwMode="auto">
          <a:xfrm>
            <a:off x="7999068" y="966840"/>
            <a:ext cx="469078" cy="635362"/>
            <a:chOff x="2320" y="337"/>
            <a:chExt cx="254" cy="483"/>
          </a:xfrm>
        </p:grpSpPr>
        <p:sp>
          <p:nvSpPr>
            <p:cNvPr id="57" name="Line 80"/>
            <p:cNvSpPr>
              <a:spLocks noChangeAspect="1" noChangeShapeType="1"/>
            </p:cNvSpPr>
            <p:nvPr/>
          </p:nvSpPr>
          <p:spPr bwMode="auto">
            <a:xfrm>
              <a:off x="2447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8" name="Text Box 81"/>
            <p:cNvSpPr txBox="1">
              <a:spLocks noChangeAspect="1" noChangeArrowheads="1"/>
            </p:cNvSpPr>
            <p:nvPr/>
          </p:nvSpPr>
          <p:spPr bwMode="auto">
            <a:xfrm>
              <a:off x="2320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22</a:t>
              </a:r>
            </a:p>
          </p:txBody>
        </p:sp>
      </p:grpSp>
      <p:grpSp>
        <p:nvGrpSpPr>
          <p:cNvPr id="59" name="Group 82"/>
          <p:cNvGrpSpPr>
            <a:grpSpLocks noChangeAspect="1"/>
          </p:cNvGrpSpPr>
          <p:nvPr/>
        </p:nvGrpSpPr>
        <p:grpSpPr bwMode="auto">
          <a:xfrm>
            <a:off x="5948199" y="966840"/>
            <a:ext cx="468922" cy="635362"/>
            <a:chOff x="2248" y="337"/>
            <a:chExt cx="255" cy="483"/>
          </a:xfrm>
        </p:grpSpPr>
        <p:sp>
          <p:nvSpPr>
            <p:cNvPr id="60" name="Line 83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1" name="Text Box 84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18</a:t>
              </a:r>
            </a:p>
          </p:txBody>
        </p:sp>
      </p:grpSp>
      <p:grpSp>
        <p:nvGrpSpPr>
          <p:cNvPr id="62" name="Group 85"/>
          <p:cNvGrpSpPr>
            <a:grpSpLocks noChangeAspect="1"/>
          </p:cNvGrpSpPr>
          <p:nvPr/>
        </p:nvGrpSpPr>
        <p:grpSpPr bwMode="auto">
          <a:xfrm>
            <a:off x="3613063" y="966840"/>
            <a:ext cx="468922" cy="635362"/>
            <a:chOff x="2248" y="337"/>
            <a:chExt cx="255" cy="483"/>
          </a:xfrm>
        </p:grpSpPr>
        <p:sp>
          <p:nvSpPr>
            <p:cNvPr id="63" name="Line 86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4" name="Text Box 87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872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18506" indent="-237887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51548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2167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12786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93405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474024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854643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235262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C13FB23-6D15-4D2E-BFCD-37734E2CE046}" type="slidenum">
              <a:rPr lang="en-US" altLang="en-US" sz="1166"/>
              <a:pPr eaLnBrk="1" hangingPunct="1"/>
              <a:t>2</a:t>
            </a:fld>
            <a:endParaRPr lang="en-US" altLang="en-US" sz="1166"/>
          </a:p>
        </p:txBody>
      </p:sp>
      <p:pic>
        <p:nvPicPr>
          <p:cNvPr id="3076" name="Picture 5" descr="001-In-16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" t="3038" r="737" b="563"/>
          <a:stretch>
            <a:fillRect/>
          </a:stretch>
        </p:blipFill>
        <p:spPr bwMode="auto">
          <a:xfrm>
            <a:off x="910541" y="1663960"/>
            <a:ext cx="9733132" cy="6246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7" name="Group 45"/>
          <p:cNvGrpSpPr>
            <a:grpSpLocks noChangeAspect="1"/>
          </p:cNvGrpSpPr>
          <p:nvPr/>
        </p:nvGrpSpPr>
        <p:grpSpPr bwMode="auto">
          <a:xfrm>
            <a:off x="8023061" y="7878802"/>
            <a:ext cx="2201683" cy="329153"/>
            <a:chOff x="2327" y="842"/>
            <a:chExt cx="1198" cy="250"/>
          </a:xfrm>
        </p:grpSpPr>
        <p:grpSp>
          <p:nvGrpSpPr>
            <p:cNvPr id="3108" name="Group 46"/>
            <p:cNvGrpSpPr>
              <a:grpSpLocks noChangeAspect="1"/>
            </p:cNvGrpSpPr>
            <p:nvPr/>
          </p:nvGrpSpPr>
          <p:grpSpPr bwMode="auto">
            <a:xfrm>
              <a:off x="2406" y="842"/>
              <a:ext cx="1119" cy="75"/>
              <a:chOff x="4009" y="3503"/>
              <a:chExt cx="606" cy="75"/>
            </a:xfrm>
          </p:grpSpPr>
          <p:sp>
            <p:nvSpPr>
              <p:cNvPr id="3110" name="Rectangle 47"/>
              <p:cNvSpPr>
                <a:spLocks noChangeAspect="1" noChangeArrowheads="1"/>
              </p:cNvSpPr>
              <p:nvPr/>
            </p:nvSpPr>
            <p:spPr bwMode="auto">
              <a:xfrm>
                <a:off x="4009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3111" name="Rectangle 48"/>
              <p:cNvSpPr>
                <a:spLocks noChangeAspect="1" noChangeArrowheads="1"/>
              </p:cNvSpPr>
              <p:nvPr/>
            </p:nvSpPr>
            <p:spPr bwMode="auto">
              <a:xfrm>
                <a:off x="4130" y="3503"/>
                <a:ext cx="121" cy="7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3112" name="Rectangle 49"/>
              <p:cNvSpPr>
                <a:spLocks noChangeAspect="1" noChangeArrowheads="1"/>
              </p:cNvSpPr>
              <p:nvPr/>
            </p:nvSpPr>
            <p:spPr bwMode="auto">
              <a:xfrm>
                <a:off x="4251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3113" name="Rectangle 50"/>
              <p:cNvSpPr>
                <a:spLocks noChangeAspect="1" noChangeArrowheads="1"/>
              </p:cNvSpPr>
              <p:nvPr/>
            </p:nvSpPr>
            <p:spPr bwMode="auto">
              <a:xfrm>
                <a:off x="4372" y="3503"/>
                <a:ext cx="121" cy="7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3114" name="Rectangle 51"/>
              <p:cNvSpPr>
                <a:spLocks noChangeAspect="1" noChangeArrowheads="1"/>
              </p:cNvSpPr>
              <p:nvPr/>
            </p:nvSpPr>
            <p:spPr bwMode="auto">
              <a:xfrm>
                <a:off x="4494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</p:grpSp>
        <p:sp>
          <p:nvSpPr>
            <p:cNvPr id="3109" name="Text Box 52"/>
            <p:cNvSpPr txBox="1">
              <a:spLocks noChangeAspect="1" noChangeArrowheads="1"/>
            </p:cNvSpPr>
            <p:nvPr/>
          </p:nvSpPr>
          <p:spPr bwMode="auto">
            <a:xfrm>
              <a:off x="2327" y="905"/>
              <a:ext cx="1193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999" b="1">
                  <a:latin typeface="Verdana" panose="020B0604030504040204" pitchFamily="34" charset="0"/>
                </a:rPr>
                <a:t>0                   km                  5</a:t>
              </a:r>
            </a:p>
          </p:txBody>
        </p:sp>
      </p:grpSp>
      <p:sp>
        <p:nvSpPr>
          <p:cNvPr id="3090" name="Line 66"/>
          <p:cNvSpPr>
            <a:spLocks noChangeAspect="1" noChangeShapeType="1"/>
          </p:cNvSpPr>
          <p:nvPr/>
        </p:nvSpPr>
        <p:spPr bwMode="auto">
          <a:xfrm>
            <a:off x="1707429" y="1761067"/>
            <a:ext cx="0" cy="599604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91" name="Line 67"/>
          <p:cNvSpPr>
            <a:spLocks noChangeAspect="1" noChangeShapeType="1"/>
          </p:cNvSpPr>
          <p:nvPr/>
        </p:nvSpPr>
        <p:spPr bwMode="auto">
          <a:xfrm>
            <a:off x="3305169" y="1761067"/>
            <a:ext cx="0" cy="599604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92" name="Line 68"/>
          <p:cNvSpPr>
            <a:spLocks noChangeAspect="1" noChangeShapeType="1"/>
          </p:cNvSpPr>
          <p:nvPr/>
        </p:nvSpPr>
        <p:spPr bwMode="auto">
          <a:xfrm>
            <a:off x="4902910" y="1761067"/>
            <a:ext cx="0" cy="599604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93" name="Line 69"/>
          <p:cNvSpPr>
            <a:spLocks noChangeAspect="1" noChangeShapeType="1"/>
          </p:cNvSpPr>
          <p:nvPr/>
        </p:nvSpPr>
        <p:spPr bwMode="auto">
          <a:xfrm>
            <a:off x="8094424" y="1761067"/>
            <a:ext cx="0" cy="599604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94" name="Line 70"/>
          <p:cNvSpPr>
            <a:spLocks noChangeAspect="1" noChangeShapeType="1"/>
          </p:cNvSpPr>
          <p:nvPr/>
        </p:nvSpPr>
        <p:spPr bwMode="auto">
          <a:xfrm>
            <a:off x="9686879" y="1761067"/>
            <a:ext cx="0" cy="599604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95" name="Line 71"/>
          <p:cNvSpPr>
            <a:spLocks noChangeAspect="1" noChangeShapeType="1"/>
          </p:cNvSpPr>
          <p:nvPr/>
        </p:nvSpPr>
        <p:spPr bwMode="auto">
          <a:xfrm>
            <a:off x="6498006" y="1765984"/>
            <a:ext cx="0" cy="599604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96" name="Line 72"/>
          <p:cNvSpPr>
            <a:spLocks noChangeAspect="1" noChangeShapeType="1"/>
          </p:cNvSpPr>
          <p:nvPr/>
        </p:nvSpPr>
        <p:spPr bwMode="auto">
          <a:xfrm>
            <a:off x="2238688" y="1759837"/>
            <a:ext cx="0" cy="599604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97" name="Line 73"/>
          <p:cNvSpPr>
            <a:spLocks noChangeAspect="1" noChangeShapeType="1"/>
          </p:cNvSpPr>
          <p:nvPr/>
        </p:nvSpPr>
        <p:spPr bwMode="auto">
          <a:xfrm>
            <a:off x="3837750" y="1759837"/>
            <a:ext cx="0" cy="599604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98" name="Line 74"/>
          <p:cNvSpPr>
            <a:spLocks noChangeAspect="1" noChangeShapeType="1"/>
          </p:cNvSpPr>
          <p:nvPr/>
        </p:nvSpPr>
        <p:spPr bwMode="auto">
          <a:xfrm>
            <a:off x="5434168" y="1759837"/>
            <a:ext cx="0" cy="599604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99" name="Line 75"/>
          <p:cNvSpPr>
            <a:spLocks noChangeAspect="1" noChangeShapeType="1"/>
          </p:cNvSpPr>
          <p:nvPr/>
        </p:nvSpPr>
        <p:spPr bwMode="auto">
          <a:xfrm>
            <a:off x="8625683" y="1759837"/>
            <a:ext cx="0" cy="599604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100" name="Line 76"/>
          <p:cNvSpPr>
            <a:spLocks noChangeAspect="1" noChangeShapeType="1"/>
          </p:cNvSpPr>
          <p:nvPr/>
        </p:nvSpPr>
        <p:spPr bwMode="auto">
          <a:xfrm>
            <a:off x="7029264" y="1764754"/>
            <a:ext cx="0" cy="599604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101" name="Line 77"/>
          <p:cNvSpPr>
            <a:spLocks noChangeAspect="1" noChangeShapeType="1"/>
          </p:cNvSpPr>
          <p:nvPr/>
        </p:nvSpPr>
        <p:spPr bwMode="auto">
          <a:xfrm>
            <a:off x="2768624" y="1751233"/>
            <a:ext cx="0" cy="599604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102" name="Line 78"/>
          <p:cNvSpPr>
            <a:spLocks noChangeAspect="1" noChangeShapeType="1"/>
          </p:cNvSpPr>
          <p:nvPr/>
        </p:nvSpPr>
        <p:spPr bwMode="auto">
          <a:xfrm>
            <a:off x="4367686" y="1751233"/>
            <a:ext cx="0" cy="599604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103" name="Line 79"/>
          <p:cNvSpPr>
            <a:spLocks noChangeAspect="1" noChangeShapeType="1"/>
          </p:cNvSpPr>
          <p:nvPr/>
        </p:nvSpPr>
        <p:spPr bwMode="auto">
          <a:xfrm>
            <a:off x="5964104" y="1751233"/>
            <a:ext cx="0" cy="599604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104" name="Line 80"/>
          <p:cNvSpPr>
            <a:spLocks noChangeAspect="1" noChangeShapeType="1"/>
          </p:cNvSpPr>
          <p:nvPr/>
        </p:nvSpPr>
        <p:spPr bwMode="auto">
          <a:xfrm>
            <a:off x="9156942" y="1751233"/>
            <a:ext cx="0" cy="599604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105" name="Line 81"/>
          <p:cNvSpPr>
            <a:spLocks noChangeAspect="1" noChangeShapeType="1"/>
          </p:cNvSpPr>
          <p:nvPr/>
        </p:nvSpPr>
        <p:spPr bwMode="auto">
          <a:xfrm>
            <a:off x="7559202" y="1757379"/>
            <a:ext cx="0" cy="599604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106" name="Text Box 42"/>
          <p:cNvSpPr txBox="1">
            <a:spLocks noChangeAspect="1" noChangeArrowheads="1"/>
          </p:cNvSpPr>
          <p:nvPr/>
        </p:nvSpPr>
        <p:spPr bwMode="auto">
          <a:xfrm>
            <a:off x="1192029" y="7557847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14</a:t>
            </a:r>
          </a:p>
        </p:txBody>
      </p:sp>
      <p:sp>
        <p:nvSpPr>
          <p:cNvPr id="3107" name="Text Box 49"/>
          <p:cNvSpPr txBox="1">
            <a:spLocks noChangeAspect="1" noChangeArrowheads="1"/>
          </p:cNvSpPr>
          <p:nvPr/>
        </p:nvSpPr>
        <p:spPr bwMode="auto">
          <a:xfrm>
            <a:off x="9518251" y="7557847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14</a:t>
            </a:r>
          </a:p>
        </p:txBody>
      </p:sp>
      <p:grpSp>
        <p:nvGrpSpPr>
          <p:cNvPr id="43" name="Group 14"/>
          <p:cNvGrpSpPr>
            <a:grpSpLocks noChangeAspect="1"/>
          </p:cNvGrpSpPr>
          <p:nvPr/>
        </p:nvGrpSpPr>
        <p:grpSpPr bwMode="auto">
          <a:xfrm>
            <a:off x="1472585" y="985064"/>
            <a:ext cx="468922" cy="635376"/>
            <a:chOff x="2248" y="337"/>
            <a:chExt cx="255" cy="483"/>
          </a:xfrm>
        </p:grpSpPr>
        <p:sp>
          <p:nvSpPr>
            <p:cNvPr id="44" name="Line 15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45" name="Text Box 16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60</a:t>
              </a:r>
            </a:p>
          </p:txBody>
        </p:sp>
      </p:grpSp>
      <p:grpSp>
        <p:nvGrpSpPr>
          <p:cNvPr id="46" name="Group 17"/>
          <p:cNvGrpSpPr>
            <a:grpSpLocks noChangeAspect="1"/>
          </p:cNvGrpSpPr>
          <p:nvPr/>
        </p:nvGrpSpPr>
        <p:grpSpPr bwMode="auto">
          <a:xfrm>
            <a:off x="7856098" y="985064"/>
            <a:ext cx="467947" cy="635376"/>
            <a:chOff x="2248" y="337"/>
            <a:chExt cx="254" cy="483"/>
          </a:xfrm>
        </p:grpSpPr>
        <p:sp>
          <p:nvSpPr>
            <p:cNvPr id="47" name="Line 18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48" name="Text Box 19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72</a:t>
              </a:r>
            </a:p>
          </p:txBody>
        </p:sp>
      </p:grpSp>
      <p:grpSp>
        <p:nvGrpSpPr>
          <p:cNvPr id="49" name="Group 20"/>
          <p:cNvGrpSpPr>
            <a:grpSpLocks noChangeAspect="1"/>
          </p:cNvGrpSpPr>
          <p:nvPr/>
        </p:nvGrpSpPr>
        <p:grpSpPr bwMode="auto">
          <a:xfrm>
            <a:off x="6264484" y="985064"/>
            <a:ext cx="468922" cy="635376"/>
            <a:chOff x="2248" y="337"/>
            <a:chExt cx="255" cy="483"/>
          </a:xfrm>
        </p:grpSpPr>
        <p:sp>
          <p:nvSpPr>
            <p:cNvPr id="50" name="Line 21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1" name="Text Box 22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69</a:t>
              </a:r>
            </a:p>
          </p:txBody>
        </p:sp>
      </p:grpSp>
      <p:grpSp>
        <p:nvGrpSpPr>
          <p:cNvPr id="52" name="Group 23"/>
          <p:cNvGrpSpPr>
            <a:grpSpLocks noChangeAspect="1"/>
          </p:cNvGrpSpPr>
          <p:nvPr/>
        </p:nvGrpSpPr>
        <p:grpSpPr bwMode="auto">
          <a:xfrm>
            <a:off x="4669875" y="985064"/>
            <a:ext cx="467949" cy="635376"/>
            <a:chOff x="2248" y="337"/>
            <a:chExt cx="254" cy="483"/>
          </a:xfrm>
        </p:grpSpPr>
        <p:sp>
          <p:nvSpPr>
            <p:cNvPr id="53" name="Line 24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4" name="Text Box 25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66</a:t>
              </a:r>
            </a:p>
          </p:txBody>
        </p:sp>
      </p:grpSp>
      <p:grpSp>
        <p:nvGrpSpPr>
          <p:cNvPr id="55" name="Group 26"/>
          <p:cNvGrpSpPr>
            <a:grpSpLocks noChangeAspect="1"/>
          </p:cNvGrpSpPr>
          <p:nvPr/>
        </p:nvGrpSpPr>
        <p:grpSpPr bwMode="auto">
          <a:xfrm>
            <a:off x="3070813" y="985064"/>
            <a:ext cx="467949" cy="635376"/>
            <a:chOff x="2248" y="337"/>
            <a:chExt cx="254" cy="483"/>
          </a:xfrm>
        </p:grpSpPr>
        <p:sp>
          <p:nvSpPr>
            <p:cNvPr id="56" name="Line 27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7" name="Text Box 28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63</a:t>
              </a:r>
            </a:p>
          </p:txBody>
        </p:sp>
      </p:grpSp>
      <p:grpSp>
        <p:nvGrpSpPr>
          <p:cNvPr id="58" name="Group 40"/>
          <p:cNvGrpSpPr>
            <a:grpSpLocks noChangeAspect="1"/>
          </p:cNvGrpSpPr>
          <p:nvPr/>
        </p:nvGrpSpPr>
        <p:grpSpPr bwMode="auto">
          <a:xfrm>
            <a:off x="9448064" y="985064"/>
            <a:ext cx="468920" cy="635376"/>
            <a:chOff x="2248" y="337"/>
            <a:chExt cx="255" cy="483"/>
          </a:xfrm>
        </p:grpSpPr>
        <p:sp>
          <p:nvSpPr>
            <p:cNvPr id="59" name="Line 41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0" name="Text Box 42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75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24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18506" indent="-237887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51548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2167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12786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93405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474024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854643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235262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15EE61C-3718-4B79-853E-DFB682D42BC2}" type="slidenum">
              <a:rPr lang="en-US" altLang="en-US" sz="1166"/>
              <a:pPr eaLnBrk="1" hangingPunct="1"/>
              <a:t>3</a:t>
            </a:fld>
            <a:endParaRPr lang="en-US" altLang="en-US" sz="1166"/>
          </a:p>
        </p:txBody>
      </p:sp>
      <p:pic>
        <p:nvPicPr>
          <p:cNvPr id="4100" name="Picture 5" descr="001-In-18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" t="3046" b="452"/>
          <a:stretch>
            <a:fillRect/>
          </a:stretch>
        </p:blipFill>
        <p:spPr bwMode="auto">
          <a:xfrm>
            <a:off x="901290" y="1673592"/>
            <a:ext cx="9725203" cy="623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1" name="Group 47"/>
          <p:cNvGrpSpPr>
            <a:grpSpLocks noChangeAspect="1"/>
          </p:cNvGrpSpPr>
          <p:nvPr/>
        </p:nvGrpSpPr>
        <p:grpSpPr bwMode="auto">
          <a:xfrm>
            <a:off x="8155216" y="7861667"/>
            <a:ext cx="2057636" cy="98321"/>
            <a:chOff x="4009" y="3503"/>
            <a:chExt cx="606" cy="75"/>
          </a:xfrm>
        </p:grpSpPr>
        <p:sp>
          <p:nvSpPr>
            <p:cNvPr id="4143" name="Rectangle 48"/>
            <p:cNvSpPr>
              <a:spLocks noChangeAspect="1" noChangeArrowheads="1"/>
            </p:cNvSpPr>
            <p:nvPr/>
          </p:nvSpPr>
          <p:spPr bwMode="auto">
            <a:xfrm>
              <a:off x="4009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4144" name="Rectangle 49"/>
            <p:cNvSpPr>
              <a:spLocks noChangeAspect="1" noChangeArrowheads="1"/>
            </p:cNvSpPr>
            <p:nvPr/>
          </p:nvSpPr>
          <p:spPr bwMode="auto">
            <a:xfrm>
              <a:off x="4130" y="3503"/>
              <a:ext cx="121" cy="75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4145" name="Rectangle 50"/>
            <p:cNvSpPr>
              <a:spLocks noChangeAspect="1" noChangeArrowheads="1"/>
            </p:cNvSpPr>
            <p:nvPr/>
          </p:nvSpPr>
          <p:spPr bwMode="auto">
            <a:xfrm>
              <a:off x="4251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4146" name="Rectangle 51"/>
            <p:cNvSpPr>
              <a:spLocks noChangeAspect="1" noChangeArrowheads="1"/>
            </p:cNvSpPr>
            <p:nvPr/>
          </p:nvSpPr>
          <p:spPr bwMode="auto">
            <a:xfrm>
              <a:off x="4372" y="3503"/>
              <a:ext cx="121" cy="75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4147" name="Rectangle 52"/>
            <p:cNvSpPr>
              <a:spLocks noChangeAspect="1" noChangeArrowheads="1"/>
            </p:cNvSpPr>
            <p:nvPr/>
          </p:nvSpPr>
          <p:spPr bwMode="auto">
            <a:xfrm>
              <a:off x="4494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</p:grpSp>
      <p:sp>
        <p:nvSpPr>
          <p:cNvPr id="4102" name="Text Box 53"/>
          <p:cNvSpPr txBox="1">
            <a:spLocks noChangeAspect="1" noChangeArrowheads="1"/>
          </p:cNvSpPr>
          <p:nvPr/>
        </p:nvSpPr>
        <p:spPr bwMode="auto">
          <a:xfrm>
            <a:off x="8009847" y="7944012"/>
            <a:ext cx="2191626" cy="246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99" b="1">
                <a:latin typeface="Verdana" panose="020B0604030504040204" pitchFamily="34" charset="0"/>
              </a:rPr>
              <a:t>0                   km                  5</a:t>
            </a:r>
          </a:p>
        </p:txBody>
      </p:sp>
      <p:sp>
        <p:nvSpPr>
          <p:cNvPr id="4115" name="Line 67"/>
          <p:cNvSpPr>
            <a:spLocks noChangeAspect="1" noChangeShapeType="1"/>
          </p:cNvSpPr>
          <p:nvPr/>
        </p:nvSpPr>
        <p:spPr bwMode="auto">
          <a:xfrm>
            <a:off x="1704785" y="1762080"/>
            <a:ext cx="0" cy="59926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16" name="Line 68"/>
          <p:cNvSpPr>
            <a:spLocks noChangeAspect="1" noChangeShapeType="1"/>
          </p:cNvSpPr>
          <p:nvPr/>
        </p:nvSpPr>
        <p:spPr bwMode="auto">
          <a:xfrm>
            <a:off x="3302525" y="1762080"/>
            <a:ext cx="0" cy="59926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17" name="Line 69"/>
          <p:cNvSpPr>
            <a:spLocks noChangeAspect="1" noChangeShapeType="1"/>
          </p:cNvSpPr>
          <p:nvPr/>
        </p:nvSpPr>
        <p:spPr bwMode="auto">
          <a:xfrm>
            <a:off x="4900266" y="1762080"/>
            <a:ext cx="0" cy="59926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18" name="Line 70"/>
          <p:cNvSpPr>
            <a:spLocks noChangeAspect="1" noChangeShapeType="1"/>
          </p:cNvSpPr>
          <p:nvPr/>
        </p:nvSpPr>
        <p:spPr bwMode="auto">
          <a:xfrm>
            <a:off x="8090461" y="1762080"/>
            <a:ext cx="0" cy="59926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19" name="Line 71"/>
          <p:cNvSpPr>
            <a:spLocks noChangeAspect="1" noChangeShapeType="1"/>
          </p:cNvSpPr>
          <p:nvPr/>
        </p:nvSpPr>
        <p:spPr bwMode="auto">
          <a:xfrm>
            <a:off x="9682914" y="1762080"/>
            <a:ext cx="0" cy="59926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20" name="Line 72"/>
          <p:cNvSpPr>
            <a:spLocks noChangeAspect="1" noChangeShapeType="1"/>
          </p:cNvSpPr>
          <p:nvPr/>
        </p:nvSpPr>
        <p:spPr bwMode="auto">
          <a:xfrm>
            <a:off x="6494042" y="1766996"/>
            <a:ext cx="0" cy="59926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21" name="Line 73"/>
          <p:cNvSpPr>
            <a:spLocks noChangeAspect="1" noChangeShapeType="1"/>
          </p:cNvSpPr>
          <p:nvPr/>
        </p:nvSpPr>
        <p:spPr bwMode="auto">
          <a:xfrm>
            <a:off x="2236044" y="1760851"/>
            <a:ext cx="0" cy="59926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22" name="Line 74"/>
          <p:cNvSpPr>
            <a:spLocks noChangeAspect="1" noChangeShapeType="1"/>
          </p:cNvSpPr>
          <p:nvPr/>
        </p:nvSpPr>
        <p:spPr bwMode="auto">
          <a:xfrm>
            <a:off x="3833784" y="1760851"/>
            <a:ext cx="0" cy="59926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23" name="Line 75"/>
          <p:cNvSpPr>
            <a:spLocks noChangeAspect="1" noChangeShapeType="1"/>
          </p:cNvSpPr>
          <p:nvPr/>
        </p:nvSpPr>
        <p:spPr bwMode="auto">
          <a:xfrm>
            <a:off x="5431524" y="1760851"/>
            <a:ext cx="0" cy="59926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24" name="Line 76"/>
          <p:cNvSpPr>
            <a:spLocks noChangeAspect="1" noChangeShapeType="1"/>
          </p:cNvSpPr>
          <p:nvPr/>
        </p:nvSpPr>
        <p:spPr bwMode="auto">
          <a:xfrm>
            <a:off x="8623040" y="1760851"/>
            <a:ext cx="0" cy="59926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25" name="Line 77"/>
          <p:cNvSpPr>
            <a:spLocks noChangeAspect="1" noChangeShapeType="1"/>
          </p:cNvSpPr>
          <p:nvPr/>
        </p:nvSpPr>
        <p:spPr bwMode="auto">
          <a:xfrm>
            <a:off x="7025301" y="1765767"/>
            <a:ext cx="0" cy="59926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26" name="Line 78"/>
          <p:cNvSpPr>
            <a:spLocks noChangeAspect="1" noChangeShapeType="1"/>
          </p:cNvSpPr>
          <p:nvPr/>
        </p:nvSpPr>
        <p:spPr bwMode="auto">
          <a:xfrm>
            <a:off x="2765981" y="1752248"/>
            <a:ext cx="0" cy="59926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27" name="Line 79"/>
          <p:cNvSpPr>
            <a:spLocks noChangeAspect="1" noChangeShapeType="1"/>
          </p:cNvSpPr>
          <p:nvPr/>
        </p:nvSpPr>
        <p:spPr bwMode="auto">
          <a:xfrm>
            <a:off x="4363721" y="1752248"/>
            <a:ext cx="0" cy="59926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28" name="Line 80"/>
          <p:cNvSpPr>
            <a:spLocks noChangeAspect="1" noChangeShapeType="1"/>
          </p:cNvSpPr>
          <p:nvPr/>
        </p:nvSpPr>
        <p:spPr bwMode="auto">
          <a:xfrm>
            <a:off x="5961462" y="1752248"/>
            <a:ext cx="0" cy="59926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29" name="Line 81"/>
          <p:cNvSpPr>
            <a:spLocks noChangeAspect="1" noChangeShapeType="1"/>
          </p:cNvSpPr>
          <p:nvPr/>
        </p:nvSpPr>
        <p:spPr bwMode="auto">
          <a:xfrm>
            <a:off x="9152978" y="1752248"/>
            <a:ext cx="0" cy="59926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30" name="Line 82"/>
          <p:cNvSpPr>
            <a:spLocks noChangeAspect="1" noChangeShapeType="1"/>
          </p:cNvSpPr>
          <p:nvPr/>
        </p:nvSpPr>
        <p:spPr bwMode="auto">
          <a:xfrm>
            <a:off x="7555237" y="1757165"/>
            <a:ext cx="0" cy="599389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31" name="Text Box 43"/>
          <p:cNvSpPr txBox="1">
            <a:spLocks noChangeAspect="1" noChangeArrowheads="1"/>
          </p:cNvSpPr>
          <p:nvPr/>
        </p:nvSpPr>
        <p:spPr bwMode="auto">
          <a:xfrm>
            <a:off x="1193350" y="7551051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18</a:t>
            </a:r>
          </a:p>
        </p:txBody>
      </p:sp>
      <p:sp>
        <p:nvSpPr>
          <p:cNvPr id="4132" name="Freeform 84"/>
          <p:cNvSpPr>
            <a:spLocks noChangeAspect="1"/>
          </p:cNvSpPr>
          <p:nvPr/>
        </p:nvSpPr>
        <p:spPr bwMode="auto">
          <a:xfrm>
            <a:off x="9774101" y="5133260"/>
            <a:ext cx="206160" cy="1718159"/>
          </a:xfrm>
          <a:custGeom>
            <a:avLst/>
            <a:gdLst>
              <a:gd name="T0" fmla="*/ 2147483647 w 146"/>
              <a:gd name="T1" fmla="*/ 0 h 1307"/>
              <a:gd name="T2" fmla="*/ 2147483647 w 146"/>
              <a:gd name="T3" fmla="*/ 2147483647 h 1307"/>
              <a:gd name="T4" fmla="*/ 0 w 146"/>
              <a:gd name="T5" fmla="*/ 2147483647 h 1307"/>
              <a:gd name="T6" fmla="*/ 0 60000 65536"/>
              <a:gd name="T7" fmla="*/ 0 60000 65536"/>
              <a:gd name="T8" fmla="*/ 0 60000 65536"/>
              <a:gd name="T9" fmla="*/ 0 w 146"/>
              <a:gd name="T10" fmla="*/ 0 h 1307"/>
              <a:gd name="T11" fmla="*/ 146 w 146"/>
              <a:gd name="T12" fmla="*/ 1307 h 13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6" h="1307">
                <a:moveTo>
                  <a:pt x="146" y="0"/>
                </a:moveTo>
                <a:cubicBezTo>
                  <a:pt x="130" y="106"/>
                  <a:pt x="115" y="212"/>
                  <a:pt x="91" y="430"/>
                </a:cubicBezTo>
                <a:cubicBezTo>
                  <a:pt x="67" y="648"/>
                  <a:pt x="33" y="977"/>
                  <a:pt x="0" y="1307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33" name="Freeform 85"/>
          <p:cNvSpPr>
            <a:spLocks noChangeAspect="1"/>
          </p:cNvSpPr>
          <p:nvPr/>
        </p:nvSpPr>
        <p:spPr bwMode="auto">
          <a:xfrm>
            <a:off x="8985142" y="4808801"/>
            <a:ext cx="245806" cy="1934465"/>
          </a:xfrm>
          <a:custGeom>
            <a:avLst/>
            <a:gdLst>
              <a:gd name="T0" fmla="*/ 2147483647 w 174"/>
              <a:gd name="T1" fmla="*/ 0 h 1472"/>
              <a:gd name="T2" fmla="*/ 2147483647 w 174"/>
              <a:gd name="T3" fmla="*/ 2147483647 h 1472"/>
              <a:gd name="T4" fmla="*/ 2147483647 w 174"/>
              <a:gd name="T5" fmla="*/ 2147483647 h 1472"/>
              <a:gd name="T6" fmla="*/ 0 w 174"/>
              <a:gd name="T7" fmla="*/ 2147483647 h 1472"/>
              <a:gd name="T8" fmla="*/ 0 60000 65536"/>
              <a:gd name="T9" fmla="*/ 0 60000 65536"/>
              <a:gd name="T10" fmla="*/ 0 60000 65536"/>
              <a:gd name="T11" fmla="*/ 0 60000 65536"/>
              <a:gd name="T12" fmla="*/ 0 w 174"/>
              <a:gd name="T13" fmla="*/ 0 h 1472"/>
              <a:gd name="T14" fmla="*/ 174 w 174"/>
              <a:gd name="T15" fmla="*/ 1472 h 14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4" h="1472">
                <a:moveTo>
                  <a:pt x="174" y="0"/>
                </a:moveTo>
                <a:cubicBezTo>
                  <a:pt x="163" y="92"/>
                  <a:pt x="152" y="185"/>
                  <a:pt x="137" y="348"/>
                </a:cubicBezTo>
                <a:cubicBezTo>
                  <a:pt x="122" y="511"/>
                  <a:pt x="105" y="791"/>
                  <a:pt x="82" y="978"/>
                </a:cubicBezTo>
                <a:cubicBezTo>
                  <a:pt x="59" y="1165"/>
                  <a:pt x="29" y="1318"/>
                  <a:pt x="0" y="1472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34" name="Freeform 86"/>
          <p:cNvSpPr>
            <a:spLocks noChangeAspect="1"/>
          </p:cNvSpPr>
          <p:nvPr/>
        </p:nvSpPr>
        <p:spPr bwMode="auto">
          <a:xfrm>
            <a:off x="8054779" y="4845671"/>
            <a:ext cx="194267" cy="1861954"/>
          </a:xfrm>
          <a:custGeom>
            <a:avLst/>
            <a:gdLst>
              <a:gd name="T0" fmla="*/ 2147483647 w 137"/>
              <a:gd name="T1" fmla="*/ 0 h 1417"/>
              <a:gd name="T2" fmla="*/ 2147483647 w 137"/>
              <a:gd name="T3" fmla="*/ 2147483647 h 1417"/>
              <a:gd name="T4" fmla="*/ 2147483647 w 137"/>
              <a:gd name="T5" fmla="*/ 2147483647 h 1417"/>
              <a:gd name="T6" fmla="*/ 0 w 137"/>
              <a:gd name="T7" fmla="*/ 2147483647 h 1417"/>
              <a:gd name="T8" fmla="*/ 0 60000 65536"/>
              <a:gd name="T9" fmla="*/ 0 60000 65536"/>
              <a:gd name="T10" fmla="*/ 0 60000 65536"/>
              <a:gd name="T11" fmla="*/ 0 60000 65536"/>
              <a:gd name="T12" fmla="*/ 0 w 137"/>
              <a:gd name="T13" fmla="*/ 0 h 1417"/>
              <a:gd name="T14" fmla="*/ 137 w 137"/>
              <a:gd name="T15" fmla="*/ 1417 h 1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7" h="1417">
                <a:moveTo>
                  <a:pt x="137" y="0"/>
                </a:moveTo>
                <a:cubicBezTo>
                  <a:pt x="125" y="128"/>
                  <a:pt x="114" y="256"/>
                  <a:pt x="100" y="402"/>
                </a:cubicBezTo>
                <a:cubicBezTo>
                  <a:pt x="86" y="548"/>
                  <a:pt x="72" y="708"/>
                  <a:pt x="55" y="877"/>
                </a:cubicBezTo>
                <a:cubicBezTo>
                  <a:pt x="38" y="1046"/>
                  <a:pt x="19" y="1231"/>
                  <a:pt x="0" y="1417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35" name="Freeform 87"/>
          <p:cNvSpPr>
            <a:spLocks noChangeAspect="1"/>
          </p:cNvSpPr>
          <p:nvPr/>
        </p:nvSpPr>
        <p:spPr bwMode="auto">
          <a:xfrm>
            <a:off x="3557583" y="4051730"/>
            <a:ext cx="309240" cy="1887763"/>
          </a:xfrm>
          <a:custGeom>
            <a:avLst/>
            <a:gdLst>
              <a:gd name="T0" fmla="*/ 2147483647 w 219"/>
              <a:gd name="T1" fmla="*/ 0 h 1436"/>
              <a:gd name="T2" fmla="*/ 2147483647 w 219"/>
              <a:gd name="T3" fmla="*/ 2147483647 h 1436"/>
              <a:gd name="T4" fmla="*/ 2147483647 w 219"/>
              <a:gd name="T5" fmla="*/ 2147483647 h 1436"/>
              <a:gd name="T6" fmla="*/ 0 w 219"/>
              <a:gd name="T7" fmla="*/ 2147483647 h 1436"/>
              <a:gd name="T8" fmla="*/ 0 60000 65536"/>
              <a:gd name="T9" fmla="*/ 0 60000 65536"/>
              <a:gd name="T10" fmla="*/ 0 60000 65536"/>
              <a:gd name="T11" fmla="*/ 0 60000 65536"/>
              <a:gd name="T12" fmla="*/ 0 w 219"/>
              <a:gd name="T13" fmla="*/ 0 h 1436"/>
              <a:gd name="T14" fmla="*/ 219 w 219"/>
              <a:gd name="T15" fmla="*/ 1436 h 14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9" h="1436">
                <a:moveTo>
                  <a:pt x="192" y="0"/>
                </a:moveTo>
                <a:cubicBezTo>
                  <a:pt x="205" y="120"/>
                  <a:pt x="219" y="241"/>
                  <a:pt x="210" y="357"/>
                </a:cubicBezTo>
                <a:cubicBezTo>
                  <a:pt x="201" y="473"/>
                  <a:pt x="172" y="515"/>
                  <a:pt x="137" y="695"/>
                </a:cubicBezTo>
                <a:cubicBezTo>
                  <a:pt x="102" y="875"/>
                  <a:pt x="51" y="1155"/>
                  <a:pt x="0" y="1436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36" name="Freeform 88"/>
          <p:cNvSpPr>
            <a:spLocks noChangeAspect="1"/>
          </p:cNvSpPr>
          <p:nvPr/>
        </p:nvSpPr>
        <p:spPr bwMode="auto">
          <a:xfrm>
            <a:off x="3429393" y="4377418"/>
            <a:ext cx="122904" cy="1525204"/>
          </a:xfrm>
          <a:custGeom>
            <a:avLst/>
            <a:gdLst>
              <a:gd name="T0" fmla="*/ 2147483647 w 87"/>
              <a:gd name="T1" fmla="*/ 0 h 1161"/>
              <a:gd name="T2" fmla="*/ 2147483647 w 87"/>
              <a:gd name="T3" fmla="*/ 2147483647 h 1161"/>
              <a:gd name="T4" fmla="*/ 0 w 87"/>
              <a:gd name="T5" fmla="*/ 2147483647 h 1161"/>
              <a:gd name="T6" fmla="*/ 0 60000 65536"/>
              <a:gd name="T7" fmla="*/ 0 60000 65536"/>
              <a:gd name="T8" fmla="*/ 0 60000 65536"/>
              <a:gd name="T9" fmla="*/ 0 w 87"/>
              <a:gd name="T10" fmla="*/ 0 h 1161"/>
              <a:gd name="T11" fmla="*/ 87 w 87"/>
              <a:gd name="T12" fmla="*/ 1161 h 116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7" h="1161">
                <a:moveTo>
                  <a:pt x="82" y="0"/>
                </a:moveTo>
                <a:cubicBezTo>
                  <a:pt x="84" y="91"/>
                  <a:pt x="87" y="182"/>
                  <a:pt x="73" y="375"/>
                </a:cubicBezTo>
                <a:cubicBezTo>
                  <a:pt x="59" y="568"/>
                  <a:pt x="29" y="864"/>
                  <a:pt x="0" y="1161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37" name="Freeform 89"/>
          <p:cNvSpPr>
            <a:spLocks noChangeAspect="1"/>
          </p:cNvSpPr>
          <p:nvPr/>
        </p:nvSpPr>
        <p:spPr bwMode="auto">
          <a:xfrm>
            <a:off x="1153703" y="4129157"/>
            <a:ext cx="2654971" cy="970919"/>
          </a:xfrm>
          <a:custGeom>
            <a:avLst/>
            <a:gdLst>
              <a:gd name="T0" fmla="*/ 0 w 1878"/>
              <a:gd name="T1" fmla="*/ 2147483647 h 738"/>
              <a:gd name="T2" fmla="*/ 2147483647 w 1878"/>
              <a:gd name="T3" fmla="*/ 2147483647 h 738"/>
              <a:gd name="T4" fmla="*/ 2147483647 w 1878"/>
              <a:gd name="T5" fmla="*/ 2147483647 h 738"/>
              <a:gd name="T6" fmla="*/ 2147483647 w 1878"/>
              <a:gd name="T7" fmla="*/ 2147483647 h 738"/>
              <a:gd name="T8" fmla="*/ 2147483647 w 1878"/>
              <a:gd name="T9" fmla="*/ 2147483647 h 738"/>
              <a:gd name="T10" fmla="*/ 2147483647 w 1878"/>
              <a:gd name="T11" fmla="*/ 2147483647 h 738"/>
              <a:gd name="T12" fmla="*/ 2147483647 w 1878"/>
              <a:gd name="T13" fmla="*/ 2147483647 h 738"/>
              <a:gd name="T14" fmla="*/ 2147483647 w 1878"/>
              <a:gd name="T15" fmla="*/ 2147483647 h 738"/>
              <a:gd name="T16" fmla="*/ 2147483647 w 1878"/>
              <a:gd name="T17" fmla="*/ 2147483647 h 738"/>
              <a:gd name="T18" fmla="*/ 2147483647 w 1878"/>
              <a:gd name="T19" fmla="*/ 2147483647 h 738"/>
              <a:gd name="T20" fmla="*/ 2147483647 w 1878"/>
              <a:gd name="T21" fmla="*/ 2147483647 h 738"/>
              <a:gd name="T22" fmla="*/ 2147483647 w 1878"/>
              <a:gd name="T23" fmla="*/ 2147483647 h 738"/>
              <a:gd name="T24" fmla="*/ 2147483647 w 1878"/>
              <a:gd name="T25" fmla="*/ 2147483647 h 738"/>
              <a:gd name="T26" fmla="*/ 2147483647 w 1878"/>
              <a:gd name="T27" fmla="*/ 0 h 73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878"/>
              <a:gd name="T43" fmla="*/ 0 h 738"/>
              <a:gd name="T44" fmla="*/ 1878 w 1878"/>
              <a:gd name="T45" fmla="*/ 738 h 73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878" h="738">
                <a:moveTo>
                  <a:pt x="0" y="738"/>
                </a:moveTo>
                <a:cubicBezTo>
                  <a:pt x="60" y="729"/>
                  <a:pt x="121" y="721"/>
                  <a:pt x="180" y="702"/>
                </a:cubicBezTo>
                <a:cubicBezTo>
                  <a:pt x="239" y="683"/>
                  <a:pt x="305" y="648"/>
                  <a:pt x="354" y="624"/>
                </a:cubicBezTo>
                <a:cubicBezTo>
                  <a:pt x="403" y="600"/>
                  <a:pt x="435" y="579"/>
                  <a:pt x="474" y="558"/>
                </a:cubicBezTo>
                <a:cubicBezTo>
                  <a:pt x="513" y="537"/>
                  <a:pt x="542" y="515"/>
                  <a:pt x="588" y="498"/>
                </a:cubicBezTo>
                <a:cubicBezTo>
                  <a:pt x="634" y="481"/>
                  <a:pt x="701" y="478"/>
                  <a:pt x="750" y="456"/>
                </a:cubicBezTo>
                <a:cubicBezTo>
                  <a:pt x="799" y="434"/>
                  <a:pt x="834" y="401"/>
                  <a:pt x="882" y="366"/>
                </a:cubicBezTo>
                <a:cubicBezTo>
                  <a:pt x="930" y="331"/>
                  <a:pt x="987" y="283"/>
                  <a:pt x="1038" y="246"/>
                </a:cubicBezTo>
                <a:cubicBezTo>
                  <a:pt x="1089" y="209"/>
                  <a:pt x="1140" y="172"/>
                  <a:pt x="1188" y="144"/>
                </a:cubicBezTo>
                <a:cubicBezTo>
                  <a:pt x="1236" y="116"/>
                  <a:pt x="1267" y="92"/>
                  <a:pt x="1326" y="78"/>
                </a:cubicBezTo>
                <a:cubicBezTo>
                  <a:pt x="1385" y="64"/>
                  <a:pt x="1485" y="70"/>
                  <a:pt x="1542" y="60"/>
                </a:cubicBezTo>
                <a:cubicBezTo>
                  <a:pt x="1599" y="50"/>
                  <a:pt x="1637" y="25"/>
                  <a:pt x="1668" y="18"/>
                </a:cubicBezTo>
                <a:cubicBezTo>
                  <a:pt x="1699" y="11"/>
                  <a:pt x="1693" y="21"/>
                  <a:pt x="1728" y="18"/>
                </a:cubicBezTo>
                <a:cubicBezTo>
                  <a:pt x="1763" y="15"/>
                  <a:pt x="1820" y="7"/>
                  <a:pt x="1878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38" name="Freeform 90"/>
          <p:cNvSpPr>
            <a:spLocks noChangeAspect="1"/>
          </p:cNvSpPr>
          <p:nvPr/>
        </p:nvSpPr>
        <p:spPr bwMode="auto">
          <a:xfrm>
            <a:off x="3858893" y="3816989"/>
            <a:ext cx="4342576" cy="1149126"/>
          </a:xfrm>
          <a:custGeom>
            <a:avLst/>
            <a:gdLst>
              <a:gd name="T0" fmla="*/ 0 w 3072"/>
              <a:gd name="T1" fmla="*/ 2147483647 h 874"/>
              <a:gd name="T2" fmla="*/ 2147483647 w 3072"/>
              <a:gd name="T3" fmla="*/ 2147483647 h 874"/>
              <a:gd name="T4" fmla="*/ 2147483647 w 3072"/>
              <a:gd name="T5" fmla="*/ 2147483647 h 874"/>
              <a:gd name="T6" fmla="*/ 2147483647 w 3072"/>
              <a:gd name="T7" fmla="*/ 2147483647 h 874"/>
              <a:gd name="T8" fmla="*/ 2147483647 w 3072"/>
              <a:gd name="T9" fmla="*/ 2147483647 h 874"/>
              <a:gd name="T10" fmla="*/ 2147483647 w 3072"/>
              <a:gd name="T11" fmla="*/ 2147483647 h 874"/>
              <a:gd name="T12" fmla="*/ 2147483647 w 3072"/>
              <a:gd name="T13" fmla="*/ 2147483647 h 874"/>
              <a:gd name="T14" fmla="*/ 2147483647 w 3072"/>
              <a:gd name="T15" fmla="*/ 2147483647 h 874"/>
              <a:gd name="T16" fmla="*/ 2147483647 w 3072"/>
              <a:gd name="T17" fmla="*/ 2147483647 h 874"/>
              <a:gd name="T18" fmla="*/ 2147483647 w 3072"/>
              <a:gd name="T19" fmla="*/ 2147483647 h 874"/>
              <a:gd name="T20" fmla="*/ 2147483647 w 3072"/>
              <a:gd name="T21" fmla="*/ 2147483647 h 874"/>
              <a:gd name="T22" fmla="*/ 2147483647 w 3072"/>
              <a:gd name="T23" fmla="*/ 2147483647 h 874"/>
              <a:gd name="T24" fmla="*/ 2147483647 w 3072"/>
              <a:gd name="T25" fmla="*/ 2147483647 h 874"/>
              <a:gd name="T26" fmla="*/ 2147483647 w 3072"/>
              <a:gd name="T27" fmla="*/ 2147483647 h 874"/>
              <a:gd name="T28" fmla="*/ 2147483647 w 3072"/>
              <a:gd name="T29" fmla="*/ 2147483647 h 874"/>
              <a:gd name="T30" fmla="*/ 2147483647 w 3072"/>
              <a:gd name="T31" fmla="*/ 2147483647 h 874"/>
              <a:gd name="T32" fmla="*/ 2147483647 w 3072"/>
              <a:gd name="T33" fmla="*/ 2147483647 h 874"/>
              <a:gd name="T34" fmla="*/ 2147483647 w 3072"/>
              <a:gd name="T35" fmla="*/ 2147483647 h 874"/>
              <a:gd name="T36" fmla="*/ 2147483647 w 3072"/>
              <a:gd name="T37" fmla="*/ 2147483647 h 874"/>
              <a:gd name="T38" fmla="*/ 2147483647 w 3072"/>
              <a:gd name="T39" fmla="*/ 2147483647 h 874"/>
              <a:gd name="T40" fmla="*/ 2147483647 w 3072"/>
              <a:gd name="T41" fmla="*/ 2147483647 h 874"/>
              <a:gd name="T42" fmla="*/ 2147483647 w 3072"/>
              <a:gd name="T43" fmla="*/ 2147483647 h 874"/>
              <a:gd name="T44" fmla="*/ 2147483647 w 3072"/>
              <a:gd name="T45" fmla="*/ 2147483647 h 874"/>
              <a:gd name="T46" fmla="*/ 2147483647 w 3072"/>
              <a:gd name="T47" fmla="*/ 2147483647 h 874"/>
              <a:gd name="T48" fmla="*/ 2147483647 w 3072"/>
              <a:gd name="T49" fmla="*/ 2147483647 h 874"/>
              <a:gd name="T50" fmla="*/ 2147483647 w 3072"/>
              <a:gd name="T51" fmla="*/ 2147483647 h 874"/>
              <a:gd name="T52" fmla="*/ 2147483647 w 3072"/>
              <a:gd name="T53" fmla="*/ 2147483647 h 87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072"/>
              <a:gd name="T82" fmla="*/ 0 h 874"/>
              <a:gd name="T83" fmla="*/ 3072 w 3072"/>
              <a:gd name="T84" fmla="*/ 874 h 87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072" h="874">
                <a:moveTo>
                  <a:pt x="0" y="208"/>
                </a:moveTo>
                <a:cubicBezTo>
                  <a:pt x="33" y="204"/>
                  <a:pt x="66" y="201"/>
                  <a:pt x="102" y="184"/>
                </a:cubicBezTo>
                <a:cubicBezTo>
                  <a:pt x="138" y="167"/>
                  <a:pt x="185" y="126"/>
                  <a:pt x="216" y="106"/>
                </a:cubicBezTo>
                <a:cubicBezTo>
                  <a:pt x="247" y="86"/>
                  <a:pt x="256" y="77"/>
                  <a:pt x="288" y="64"/>
                </a:cubicBezTo>
                <a:cubicBezTo>
                  <a:pt x="320" y="51"/>
                  <a:pt x="373" y="38"/>
                  <a:pt x="408" y="28"/>
                </a:cubicBezTo>
                <a:cubicBezTo>
                  <a:pt x="443" y="18"/>
                  <a:pt x="463" y="7"/>
                  <a:pt x="498" y="4"/>
                </a:cubicBezTo>
                <a:cubicBezTo>
                  <a:pt x="533" y="1"/>
                  <a:pt x="575" y="0"/>
                  <a:pt x="618" y="10"/>
                </a:cubicBezTo>
                <a:cubicBezTo>
                  <a:pt x="661" y="20"/>
                  <a:pt x="711" y="47"/>
                  <a:pt x="756" y="64"/>
                </a:cubicBezTo>
                <a:cubicBezTo>
                  <a:pt x="801" y="81"/>
                  <a:pt x="848" y="92"/>
                  <a:pt x="888" y="112"/>
                </a:cubicBezTo>
                <a:cubicBezTo>
                  <a:pt x="928" y="132"/>
                  <a:pt x="955" y="159"/>
                  <a:pt x="996" y="184"/>
                </a:cubicBezTo>
                <a:cubicBezTo>
                  <a:pt x="1037" y="209"/>
                  <a:pt x="1090" y="236"/>
                  <a:pt x="1134" y="262"/>
                </a:cubicBezTo>
                <a:cubicBezTo>
                  <a:pt x="1178" y="288"/>
                  <a:pt x="1218" y="313"/>
                  <a:pt x="1260" y="340"/>
                </a:cubicBezTo>
                <a:cubicBezTo>
                  <a:pt x="1302" y="367"/>
                  <a:pt x="1349" y="408"/>
                  <a:pt x="1386" y="424"/>
                </a:cubicBezTo>
                <a:cubicBezTo>
                  <a:pt x="1423" y="440"/>
                  <a:pt x="1452" y="423"/>
                  <a:pt x="1482" y="436"/>
                </a:cubicBezTo>
                <a:cubicBezTo>
                  <a:pt x="1512" y="449"/>
                  <a:pt x="1519" y="478"/>
                  <a:pt x="1566" y="502"/>
                </a:cubicBezTo>
                <a:cubicBezTo>
                  <a:pt x="1613" y="526"/>
                  <a:pt x="1712" y="563"/>
                  <a:pt x="1764" y="580"/>
                </a:cubicBezTo>
                <a:cubicBezTo>
                  <a:pt x="1816" y="597"/>
                  <a:pt x="1839" y="599"/>
                  <a:pt x="1878" y="604"/>
                </a:cubicBezTo>
                <a:cubicBezTo>
                  <a:pt x="1917" y="609"/>
                  <a:pt x="1955" y="605"/>
                  <a:pt x="1998" y="610"/>
                </a:cubicBezTo>
                <a:cubicBezTo>
                  <a:pt x="2041" y="615"/>
                  <a:pt x="2084" y="619"/>
                  <a:pt x="2136" y="634"/>
                </a:cubicBezTo>
                <a:cubicBezTo>
                  <a:pt x="2188" y="649"/>
                  <a:pt x="2249" y="683"/>
                  <a:pt x="2310" y="700"/>
                </a:cubicBezTo>
                <a:cubicBezTo>
                  <a:pt x="2371" y="717"/>
                  <a:pt x="2444" y="727"/>
                  <a:pt x="2502" y="736"/>
                </a:cubicBezTo>
                <a:cubicBezTo>
                  <a:pt x="2560" y="745"/>
                  <a:pt x="2620" y="749"/>
                  <a:pt x="2658" y="754"/>
                </a:cubicBezTo>
                <a:cubicBezTo>
                  <a:pt x="2696" y="759"/>
                  <a:pt x="2704" y="757"/>
                  <a:pt x="2730" y="766"/>
                </a:cubicBezTo>
                <a:cubicBezTo>
                  <a:pt x="2756" y="775"/>
                  <a:pt x="2785" y="801"/>
                  <a:pt x="2814" y="808"/>
                </a:cubicBezTo>
                <a:cubicBezTo>
                  <a:pt x="2843" y="815"/>
                  <a:pt x="2871" y="804"/>
                  <a:pt x="2904" y="808"/>
                </a:cubicBezTo>
                <a:cubicBezTo>
                  <a:pt x="2937" y="812"/>
                  <a:pt x="2984" y="821"/>
                  <a:pt x="3012" y="832"/>
                </a:cubicBezTo>
                <a:cubicBezTo>
                  <a:pt x="3040" y="843"/>
                  <a:pt x="3056" y="858"/>
                  <a:pt x="3072" y="874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39" name="Freeform 91"/>
          <p:cNvSpPr>
            <a:spLocks noChangeAspect="1"/>
          </p:cNvSpPr>
          <p:nvPr/>
        </p:nvSpPr>
        <p:spPr bwMode="auto">
          <a:xfrm>
            <a:off x="8268868" y="4871481"/>
            <a:ext cx="906575" cy="251947"/>
          </a:xfrm>
          <a:custGeom>
            <a:avLst/>
            <a:gdLst>
              <a:gd name="T0" fmla="*/ 0 w 642"/>
              <a:gd name="T1" fmla="*/ 0 h 192"/>
              <a:gd name="T2" fmla="*/ 2147483647 w 642"/>
              <a:gd name="T3" fmla="*/ 2147483647 h 192"/>
              <a:gd name="T4" fmla="*/ 2147483647 w 642"/>
              <a:gd name="T5" fmla="*/ 2147483647 h 192"/>
              <a:gd name="T6" fmla="*/ 2147483647 w 642"/>
              <a:gd name="T7" fmla="*/ 2147483647 h 192"/>
              <a:gd name="T8" fmla="*/ 2147483647 w 642"/>
              <a:gd name="T9" fmla="*/ 2147483647 h 192"/>
              <a:gd name="T10" fmla="*/ 2147483647 w 642"/>
              <a:gd name="T11" fmla="*/ 2147483647 h 192"/>
              <a:gd name="T12" fmla="*/ 2147483647 w 642"/>
              <a:gd name="T13" fmla="*/ 2147483647 h 192"/>
              <a:gd name="T14" fmla="*/ 2147483647 w 642"/>
              <a:gd name="T15" fmla="*/ 2147483647 h 1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42"/>
              <a:gd name="T25" fmla="*/ 0 h 192"/>
              <a:gd name="T26" fmla="*/ 642 w 642"/>
              <a:gd name="T27" fmla="*/ 192 h 1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42" h="192">
                <a:moveTo>
                  <a:pt x="0" y="0"/>
                </a:moveTo>
                <a:cubicBezTo>
                  <a:pt x="32" y="10"/>
                  <a:pt x="65" y="21"/>
                  <a:pt x="114" y="36"/>
                </a:cubicBezTo>
                <a:cubicBezTo>
                  <a:pt x="163" y="51"/>
                  <a:pt x="250" y="83"/>
                  <a:pt x="294" y="90"/>
                </a:cubicBezTo>
                <a:cubicBezTo>
                  <a:pt x="338" y="97"/>
                  <a:pt x="345" y="74"/>
                  <a:pt x="378" y="78"/>
                </a:cubicBezTo>
                <a:cubicBezTo>
                  <a:pt x="411" y="82"/>
                  <a:pt x="467" y="111"/>
                  <a:pt x="492" y="114"/>
                </a:cubicBezTo>
                <a:cubicBezTo>
                  <a:pt x="517" y="117"/>
                  <a:pt x="510" y="91"/>
                  <a:pt x="528" y="96"/>
                </a:cubicBezTo>
                <a:cubicBezTo>
                  <a:pt x="546" y="101"/>
                  <a:pt x="581" y="128"/>
                  <a:pt x="600" y="144"/>
                </a:cubicBezTo>
                <a:cubicBezTo>
                  <a:pt x="619" y="160"/>
                  <a:pt x="630" y="176"/>
                  <a:pt x="642" y="192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40" name="Freeform 92"/>
          <p:cNvSpPr>
            <a:spLocks noChangeAspect="1"/>
          </p:cNvSpPr>
          <p:nvPr/>
        </p:nvSpPr>
        <p:spPr bwMode="auto">
          <a:xfrm>
            <a:off x="9269273" y="4830923"/>
            <a:ext cx="677949" cy="299879"/>
          </a:xfrm>
          <a:custGeom>
            <a:avLst/>
            <a:gdLst>
              <a:gd name="T0" fmla="*/ 0 w 480"/>
              <a:gd name="T1" fmla="*/ 0 h 228"/>
              <a:gd name="T2" fmla="*/ 2147483647 w 480"/>
              <a:gd name="T3" fmla="*/ 2147483647 h 228"/>
              <a:gd name="T4" fmla="*/ 2147483647 w 480"/>
              <a:gd name="T5" fmla="*/ 2147483647 h 228"/>
              <a:gd name="T6" fmla="*/ 2147483647 w 480"/>
              <a:gd name="T7" fmla="*/ 2147483647 h 228"/>
              <a:gd name="T8" fmla="*/ 2147483647 w 480"/>
              <a:gd name="T9" fmla="*/ 2147483647 h 228"/>
              <a:gd name="T10" fmla="*/ 2147483647 w 480"/>
              <a:gd name="T11" fmla="*/ 2147483647 h 22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80"/>
              <a:gd name="T19" fmla="*/ 0 h 228"/>
              <a:gd name="T20" fmla="*/ 480 w 480"/>
              <a:gd name="T21" fmla="*/ 228 h 22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0" h="228">
                <a:moveTo>
                  <a:pt x="0" y="0"/>
                </a:moveTo>
                <a:cubicBezTo>
                  <a:pt x="40" y="13"/>
                  <a:pt x="81" y="27"/>
                  <a:pt x="120" y="36"/>
                </a:cubicBezTo>
                <a:cubicBezTo>
                  <a:pt x="159" y="45"/>
                  <a:pt x="200" y="50"/>
                  <a:pt x="234" y="54"/>
                </a:cubicBezTo>
                <a:cubicBezTo>
                  <a:pt x="268" y="58"/>
                  <a:pt x="300" y="53"/>
                  <a:pt x="324" y="60"/>
                </a:cubicBezTo>
                <a:cubicBezTo>
                  <a:pt x="348" y="67"/>
                  <a:pt x="352" y="68"/>
                  <a:pt x="378" y="96"/>
                </a:cubicBezTo>
                <a:cubicBezTo>
                  <a:pt x="404" y="124"/>
                  <a:pt x="442" y="176"/>
                  <a:pt x="480" y="228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41" name="Freeform 93"/>
          <p:cNvSpPr>
            <a:spLocks noChangeAspect="1"/>
          </p:cNvSpPr>
          <p:nvPr/>
        </p:nvSpPr>
        <p:spPr bwMode="auto">
          <a:xfrm>
            <a:off x="9973653" y="5328673"/>
            <a:ext cx="270916" cy="133962"/>
          </a:xfrm>
          <a:custGeom>
            <a:avLst/>
            <a:gdLst>
              <a:gd name="T0" fmla="*/ 0 w 192"/>
              <a:gd name="T1" fmla="*/ 0 h 102"/>
              <a:gd name="T2" fmla="*/ 2147483647 w 192"/>
              <a:gd name="T3" fmla="*/ 2147483647 h 102"/>
              <a:gd name="T4" fmla="*/ 2147483647 w 192"/>
              <a:gd name="T5" fmla="*/ 2147483647 h 102"/>
              <a:gd name="T6" fmla="*/ 2147483647 w 192"/>
              <a:gd name="T7" fmla="*/ 2147483647 h 102"/>
              <a:gd name="T8" fmla="*/ 0 60000 65536"/>
              <a:gd name="T9" fmla="*/ 0 60000 65536"/>
              <a:gd name="T10" fmla="*/ 0 60000 65536"/>
              <a:gd name="T11" fmla="*/ 0 60000 65536"/>
              <a:gd name="T12" fmla="*/ 0 w 192"/>
              <a:gd name="T13" fmla="*/ 0 h 102"/>
              <a:gd name="T14" fmla="*/ 192 w 192"/>
              <a:gd name="T15" fmla="*/ 102 h 1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2" h="102">
                <a:moveTo>
                  <a:pt x="0" y="0"/>
                </a:moveTo>
                <a:cubicBezTo>
                  <a:pt x="19" y="19"/>
                  <a:pt x="38" y="39"/>
                  <a:pt x="60" y="54"/>
                </a:cubicBezTo>
                <a:cubicBezTo>
                  <a:pt x="82" y="69"/>
                  <a:pt x="110" y="82"/>
                  <a:pt x="132" y="90"/>
                </a:cubicBezTo>
                <a:cubicBezTo>
                  <a:pt x="154" y="98"/>
                  <a:pt x="173" y="100"/>
                  <a:pt x="192" y="102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4142" name="Text Box 49"/>
          <p:cNvSpPr txBox="1">
            <a:spLocks noChangeAspect="1" noChangeArrowheads="1"/>
          </p:cNvSpPr>
          <p:nvPr/>
        </p:nvSpPr>
        <p:spPr bwMode="auto">
          <a:xfrm>
            <a:off x="9467985" y="7551051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18</a:t>
            </a:r>
          </a:p>
        </p:txBody>
      </p:sp>
      <p:grpSp>
        <p:nvGrpSpPr>
          <p:cNvPr id="52" name="Group 14"/>
          <p:cNvGrpSpPr>
            <a:grpSpLocks noChangeAspect="1"/>
          </p:cNvGrpSpPr>
          <p:nvPr/>
        </p:nvGrpSpPr>
        <p:grpSpPr bwMode="auto">
          <a:xfrm>
            <a:off x="1484617" y="985064"/>
            <a:ext cx="468922" cy="635376"/>
            <a:chOff x="2248" y="337"/>
            <a:chExt cx="255" cy="483"/>
          </a:xfrm>
        </p:grpSpPr>
        <p:sp>
          <p:nvSpPr>
            <p:cNvPr id="53" name="Line 15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4" name="Text Box 16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60</a:t>
              </a:r>
            </a:p>
          </p:txBody>
        </p:sp>
      </p:grpSp>
      <p:grpSp>
        <p:nvGrpSpPr>
          <p:cNvPr id="55" name="Group 17"/>
          <p:cNvGrpSpPr>
            <a:grpSpLocks noChangeAspect="1"/>
          </p:cNvGrpSpPr>
          <p:nvPr/>
        </p:nvGrpSpPr>
        <p:grpSpPr bwMode="auto">
          <a:xfrm>
            <a:off x="7868130" y="985064"/>
            <a:ext cx="467947" cy="635376"/>
            <a:chOff x="2248" y="337"/>
            <a:chExt cx="254" cy="483"/>
          </a:xfrm>
        </p:grpSpPr>
        <p:sp>
          <p:nvSpPr>
            <p:cNvPr id="56" name="Line 18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7" name="Text Box 19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72</a:t>
              </a:r>
            </a:p>
          </p:txBody>
        </p:sp>
      </p:grpSp>
      <p:grpSp>
        <p:nvGrpSpPr>
          <p:cNvPr id="58" name="Group 20"/>
          <p:cNvGrpSpPr>
            <a:grpSpLocks noChangeAspect="1"/>
          </p:cNvGrpSpPr>
          <p:nvPr/>
        </p:nvGrpSpPr>
        <p:grpSpPr bwMode="auto">
          <a:xfrm>
            <a:off x="6276516" y="985064"/>
            <a:ext cx="468922" cy="635376"/>
            <a:chOff x="2248" y="337"/>
            <a:chExt cx="255" cy="483"/>
          </a:xfrm>
        </p:grpSpPr>
        <p:sp>
          <p:nvSpPr>
            <p:cNvPr id="59" name="Line 21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0" name="Text Box 22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69</a:t>
              </a:r>
            </a:p>
          </p:txBody>
        </p:sp>
      </p:grpSp>
      <p:grpSp>
        <p:nvGrpSpPr>
          <p:cNvPr id="61" name="Group 23"/>
          <p:cNvGrpSpPr>
            <a:grpSpLocks noChangeAspect="1"/>
          </p:cNvGrpSpPr>
          <p:nvPr/>
        </p:nvGrpSpPr>
        <p:grpSpPr bwMode="auto">
          <a:xfrm>
            <a:off x="4681907" y="985064"/>
            <a:ext cx="467949" cy="635376"/>
            <a:chOff x="2248" y="337"/>
            <a:chExt cx="254" cy="483"/>
          </a:xfrm>
        </p:grpSpPr>
        <p:sp>
          <p:nvSpPr>
            <p:cNvPr id="62" name="Line 24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3" name="Text Box 25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66</a:t>
              </a:r>
            </a:p>
          </p:txBody>
        </p:sp>
      </p:grpSp>
      <p:grpSp>
        <p:nvGrpSpPr>
          <p:cNvPr id="64" name="Group 26"/>
          <p:cNvGrpSpPr>
            <a:grpSpLocks noChangeAspect="1"/>
          </p:cNvGrpSpPr>
          <p:nvPr/>
        </p:nvGrpSpPr>
        <p:grpSpPr bwMode="auto">
          <a:xfrm>
            <a:off x="3082845" y="985064"/>
            <a:ext cx="467949" cy="635376"/>
            <a:chOff x="2248" y="337"/>
            <a:chExt cx="254" cy="483"/>
          </a:xfrm>
        </p:grpSpPr>
        <p:sp>
          <p:nvSpPr>
            <p:cNvPr id="65" name="Line 27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6" name="Text Box 28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63</a:t>
              </a:r>
            </a:p>
          </p:txBody>
        </p:sp>
      </p:grpSp>
      <p:grpSp>
        <p:nvGrpSpPr>
          <p:cNvPr id="67" name="Group 40"/>
          <p:cNvGrpSpPr>
            <a:grpSpLocks noChangeAspect="1"/>
          </p:cNvGrpSpPr>
          <p:nvPr/>
        </p:nvGrpSpPr>
        <p:grpSpPr bwMode="auto">
          <a:xfrm>
            <a:off x="9460096" y="985064"/>
            <a:ext cx="468920" cy="635376"/>
            <a:chOff x="2248" y="337"/>
            <a:chExt cx="255" cy="483"/>
          </a:xfrm>
        </p:grpSpPr>
        <p:sp>
          <p:nvSpPr>
            <p:cNvPr id="68" name="Line 41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9" name="Text Box 42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75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495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18506" indent="-237887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51548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2167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12786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93405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474024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854643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235262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F667BDE-02B6-42BF-B5E6-C86B040D2431}" type="slidenum">
              <a:rPr lang="en-US" altLang="en-US" sz="1166"/>
              <a:pPr eaLnBrk="1" hangingPunct="1"/>
              <a:t>4</a:t>
            </a:fld>
            <a:endParaRPr lang="en-US" altLang="en-US" sz="1166"/>
          </a:p>
        </p:txBody>
      </p:sp>
      <p:pic>
        <p:nvPicPr>
          <p:cNvPr id="5124" name="Picture 5" descr="001-In-2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9" b="1010"/>
          <a:stretch>
            <a:fillRect/>
          </a:stretch>
        </p:blipFill>
        <p:spPr bwMode="auto">
          <a:xfrm>
            <a:off x="921113" y="1581267"/>
            <a:ext cx="9664412" cy="624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5" name="Group 44"/>
          <p:cNvGrpSpPr>
            <a:grpSpLocks noChangeAspect="1"/>
          </p:cNvGrpSpPr>
          <p:nvPr/>
        </p:nvGrpSpPr>
        <p:grpSpPr bwMode="auto">
          <a:xfrm>
            <a:off x="8033633" y="7788981"/>
            <a:ext cx="2203005" cy="329101"/>
            <a:chOff x="2327" y="842"/>
            <a:chExt cx="1198" cy="250"/>
          </a:xfrm>
        </p:grpSpPr>
        <p:grpSp>
          <p:nvGrpSpPr>
            <p:cNvPr id="5156" name="Group 45"/>
            <p:cNvGrpSpPr>
              <a:grpSpLocks noChangeAspect="1"/>
            </p:cNvGrpSpPr>
            <p:nvPr/>
          </p:nvGrpSpPr>
          <p:grpSpPr bwMode="auto">
            <a:xfrm>
              <a:off x="2406" y="842"/>
              <a:ext cx="1119" cy="75"/>
              <a:chOff x="4009" y="3503"/>
              <a:chExt cx="606" cy="75"/>
            </a:xfrm>
          </p:grpSpPr>
          <p:sp>
            <p:nvSpPr>
              <p:cNvPr id="5158" name="Rectangle 46"/>
              <p:cNvSpPr>
                <a:spLocks noChangeAspect="1" noChangeArrowheads="1"/>
              </p:cNvSpPr>
              <p:nvPr/>
            </p:nvSpPr>
            <p:spPr bwMode="auto">
              <a:xfrm>
                <a:off x="4009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5159" name="Rectangle 47"/>
              <p:cNvSpPr>
                <a:spLocks noChangeAspect="1" noChangeArrowheads="1"/>
              </p:cNvSpPr>
              <p:nvPr/>
            </p:nvSpPr>
            <p:spPr bwMode="auto">
              <a:xfrm>
                <a:off x="4130" y="3503"/>
                <a:ext cx="121" cy="7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5160" name="Rectangle 48"/>
              <p:cNvSpPr>
                <a:spLocks noChangeAspect="1" noChangeArrowheads="1"/>
              </p:cNvSpPr>
              <p:nvPr/>
            </p:nvSpPr>
            <p:spPr bwMode="auto">
              <a:xfrm>
                <a:off x="4251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5161" name="Rectangle 49"/>
              <p:cNvSpPr>
                <a:spLocks noChangeAspect="1" noChangeArrowheads="1"/>
              </p:cNvSpPr>
              <p:nvPr/>
            </p:nvSpPr>
            <p:spPr bwMode="auto">
              <a:xfrm>
                <a:off x="4372" y="3503"/>
                <a:ext cx="121" cy="7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5162" name="Rectangle 50"/>
              <p:cNvSpPr>
                <a:spLocks noChangeAspect="1" noChangeArrowheads="1"/>
              </p:cNvSpPr>
              <p:nvPr/>
            </p:nvSpPr>
            <p:spPr bwMode="auto">
              <a:xfrm>
                <a:off x="4494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</p:grpSp>
        <p:sp>
          <p:nvSpPr>
            <p:cNvPr id="5157" name="Text Box 51"/>
            <p:cNvSpPr txBox="1">
              <a:spLocks noChangeAspect="1" noChangeArrowheads="1"/>
            </p:cNvSpPr>
            <p:nvPr/>
          </p:nvSpPr>
          <p:spPr bwMode="auto">
            <a:xfrm>
              <a:off x="2327" y="905"/>
              <a:ext cx="1192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999" b="1">
                  <a:latin typeface="Verdana" panose="020B0604030504040204" pitchFamily="34" charset="0"/>
                </a:rPr>
                <a:t>0                   km                  5</a:t>
              </a:r>
            </a:p>
          </p:txBody>
        </p:sp>
      </p:grpSp>
      <p:sp>
        <p:nvSpPr>
          <p:cNvPr id="5138" name="Line 65"/>
          <p:cNvSpPr>
            <a:spLocks noChangeAspect="1" noChangeShapeType="1"/>
          </p:cNvSpPr>
          <p:nvPr/>
        </p:nvSpPr>
        <p:spPr bwMode="auto">
          <a:xfrm>
            <a:off x="1733860" y="1672214"/>
            <a:ext cx="0" cy="599509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5139" name="Line 66"/>
          <p:cNvSpPr>
            <a:spLocks noChangeAspect="1" noChangeShapeType="1"/>
          </p:cNvSpPr>
          <p:nvPr/>
        </p:nvSpPr>
        <p:spPr bwMode="auto">
          <a:xfrm>
            <a:off x="3332922" y="1672214"/>
            <a:ext cx="0" cy="599509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5140" name="Line 67"/>
          <p:cNvSpPr>
            <a:spLocks noChangeAspect="1" noChangeShapeType="1"/>
          </p:cNvSpPr>
          <p:nvPr/>
        </p:nvSpPr>
        <p:spPr bwMode="auto">
          <a:xfrm>
            <a:off x="4929340" y="1672214"/>
            <a:ext cx="0" cy="599509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5141" name="Line 68"/>
          <p:cNvSpPr>
            <a:spLocks noChangeAspect="1" noChangeShapeType="1"/>
          </p:cNvSpPr>
          <p:nvPr/>
        </p:nvSpPr>
        <p:spPr bwMode="auto">
          <a:xfrm>
            <a:off x="8122177" y="1672214"/>
            <a:ext cx="0" cy="599509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5142" name="Line 69"/>
          <p:cNvSpPr>
            <a:spLocks noChangeAspect="1" noChangeShapeType="1"/>
          </p:cNvSpPr>
          <p:nvPr/>
        </p:nvSpPr>
        <p:spPr bwMode="auto">
          <a:xfrm>
            <a:off x="9714631" y="1672214"/>
            <a:ext cx="0" cy="599509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5143" name="Line 70"/>
          <p:cNvSpPr>
            <a:spLocks noChangeAspect="1" noChangeShapeType="1"/>
          </p:cNvSpPr>
          <p:nvPr/>
        </p:nvSpPr>
        <p:spPr bwMode="auto">
          <a:xfrm>
            <a:off x="6524436" y="1677129"/>
            <a:ext cx="0" cy="599509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5144" name="Line 71"/>
          <p:cNvSpPr>
            <a:spLocks noChangeAspect="1" noChangeShapeType="1"/>
          </p:cNvSpPr>
          <p:nvPr/>
        </p:nvSpPr>
        <p:spPr bwMode="auto">
          <a:xfrm>
            <a:off x="2265118" y="1670984"/>
            <a:ext cx="0" cy="599509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5145" name="Line 72"/>
          <p:cNvSpPr>
            <a:spLocks noChangeAspect="1" noChangeShapeType="1"/>
          </p:cNvSpPr>
          <p:nvPr/>
        </p:nvSpPr>
        <p:spPr bwMode="auto">
          <a:xfrm>
            <a:off x="3864180" y="1670984"/>
            <a:ext cx="0" cy="599509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5146" name="Line 73"/>
          <p:cNvSpPr>
            <a:spLocks noChangeAspect="1" noChangeShapeType="1"/>
          </p:cNvSpPr>
          <p:nvPr/>
        </p:nvSpPr>
        <p:spPr bwMode="auto">
          <a:xfrm>
            <a:off x="5461920" y="1670984"/>
            <a:ext cx="0" cy="599509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5147" name="Line 74"/>
          <p:cNvSpPr>
            <a:spLocks noChangeAspect="1" noChangeShapeType="1"/>
          </p:cNvSpPr>
          <p:nvPr/>
        </p:nvSpPr>
        <p:spPr bwMode="auto">
          <a:xfrm>
            <a:off x="8653435" y="1670984"/>
            <a:ext cx="0" cy="599509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5148" name="Line 75"/>
          <p:cNvSpPr>
            <a:spLocks noChangeAspect="1" noChangeShapeType="1"/>
          </p:cNvSpPr>
          <p:nvPr/>
        </p:nvSpPr>
        <p:spPr bwMode="auto">
          <a:xfrm>
            <a:off x="7055695" y="1675901"/>
            <a:ext cx="0" cy="599509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5149" name="Line 76"/>
          <p:cNvSpPr>
            <a:spLocks noChangeAspect="1" noChangeShapeType="1"/>
          </p:cNvSpPr>
          <p:nvPr/>
        </p:nvSpPr>
        <p:spPr bwMode="auto">
          <a:xfrm>
            <a:off x="2795055" y="1662381"/>
            <a:ext cx="0" cy="599509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5150" name="Line 77"/>
          <p:cNvSpPr>
            <a:spLocks noChangeAspect="1" noChangeShapeType="1"/>
          </p:cNvSpPr>
          <p:nvPr/>
        </p:nvSpPr>
        <p:spPr bwMode="auto">
          <a:xfrm>
            <a:off x="4394117" y="1662381"/>
            <a:ext cx="0" cy="599509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5151" name="Line 78"/>
          <p:cNvSpPr>
            <a:spLocks noChangeAspect="1" noChangeShapeType="1"/>
          </p:cNvSpPr>
          <p:nvPr/>
        </p:nvSpPr>
        <p:spPr bwMode="auto">
          <a:xfrm>
            <a:off x="5991857" y="1662381"/>
            <a:ext cx="0" cy="599509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5152" name="Line 79"/>
          <p:cNvSpPr>
            <a:spLocks noChangeAspect="1" noChangeShapeType="1"/>
          </p:cNvSpPr>
          <p:nvPr/>
        </p:nvSpPr>
        <p:spPr bwMode="auto">
          <a:xfrm>
            <a:off x="9183372" y="1662381"/>
            <a:ext cx="0" cy="599509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5153" name="Line 80"/>
          <p:cNvSpPr>
            <a:spLocks noChangeAspect="1" noChangeShapeType="1"/>
          </p:cNvSpPr>
          <p:nvPr/>
        </p:nvSpPr>
        <p:spPr bwMode="auto">
          <a:xfrm>
            <a:off x="7586953" y="1668526"/>
            <a:ext cx="0" cy="599509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5154" name="Text Box 42"/>
          <p:cNvSpPr txBox="1">
            <a:spLocks noChangeAspect="1" noChangeArrowheads="1"/>
          </p:cNvSpPr>
          <p:nvPr/>
        </p:nvSpPr>
        <p:spPr bwMode="auto">
          <a:xfrm>
            <a:off x="1213173" y="7475268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22</a:t>
            </a:r>
          </a:p>
        </p:txBody>
      </p:sp>
      <p:sp>
        <p:nvSpPr>
          <p:cNvPr id="5155" name="Text Box 49"/>
          <p:cNvSpPr txBox="1">
            <a:spLocks noChangeAspect="1" noChangeArrowheads="1"/>
          </p:cNvSpPr>
          <p:nvPr/>
        </p:nvSpPr>
        <p:spPr bwMode="auto">
          <a:xfrm>
            <a:off x="9432081" y="7475268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22</a:t>
            </a:r>
          </a:p>
        </p:txBody>
      </p:sp>
      <p:grpSp>
        <p:nvGrpSpPr>
          <p:cNvPr id="43" name="Group 14"/>
          <p:cNvGrpSpPr>
            <a:grpSpLocks noChangeAspect="1"/>
          </p:cNvGrpSpPr>
          <p:nvPr/>
        </p:nvGrpSpPr>
        <p:grpSpPr bwMode="auto">
          <a:xfrm>
            <a:off x="1508681" y="985064"/>
            <a:ext cx="468922" cy="635376"/>
            <a:chOff x="2248" y="337"/>
            <a:chExt cx="255" cy="483"/>
          </a:xfrm>
        </p:grpSpPr>
        <p:sp>
          <p:nvSpPr>
            <p:cNvPr id="44" name="Line 15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45" name="Text Box 16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60</a:t>
              </a:r>
            </a:p>
          </p:txBody>
        </p:sp>
      </p:grpSp>
      <p:grpSp>
        <p:nvGrpSpPr>
          <p:cNvPr id="46" name="Group 17"/>
          <p:cNvGrpSpPr>
            <a:grpSpLocks noChangeAspect="1"/>
          </p:cNvGrpSpPr>
          <p:nvPr/>
        </p:nvGrpSpPr>
        <p:grpSpPr bwMode="auto">
          <a:xfrm>
            <a:off x="7892194" y="985064"/>
            <a:ext cx="467947" cy="635376"/>
            <a:chOff x="2248" y="337"/>
            <a:chExt cx="254" cy="483"/>
          </a:xfrm>
        </p:grpSpPr>
        <p:sp>
          <p:nvSpPr>
            <p:cNvPr id="47" name="Line 18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48" name="Text Box 19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72</a:t>
              </a:r>
            </a:p>
          </p:txBody>
        </p:sp>
      </p:grpSp>
      <p:grpSp>
        <p:nvGrpSpPr>
          <p:cNvPr id="49" name="Group 20"/>
          <p:cNvGrpSpPr>
            <a:grpSpLocks noChangeAspect="1"/>
          </p:cNvGrpSpPr>
          <p:nvPr/>
        </p:nvGrpSpPr>
        <p:grpSpPr bwMode="auto">
          <a:xfrm>
            <a:off x="6300580" y="985064"/>
            <a:ext cx="468922" cy="635376"/>
            <a:chOff x="2248" y="337"/>
            <a:chExt cx="255" cy="483"/>
          </a:xfrm>
        </p:grpSpPr>
        <p:sp>
          <p:nvSpPr>
            <p:cNvPr id="50" name="Line 21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1" name="Text Box 22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69</a:t>
              </a:r>
            </a:p>
          </p:txBody>
        </p:sp>
      </p:grpSp>
      <p:grpSp>
        <p:nvGrpSpPr>
          <p:cNvPr id="52" name="Group 23"/>
          <p:cNvGrpSpPr>
            <a:grpSpLocks noChangeAspect="1"/>
          </p:cNvGrpSpPr>
          <p:nvPr/>
        </p:nvGrpSpPr>
        <p:grpSpPr bwMode="auto">
          <a:xfrm>
            <a:off x="4705971" y="985064"/>
            <a:ext cx="467949" cy="635376"/>
            <a:chOff x="2248" y="337"/>
            <a:chExt cx="254" cy="483"/>
          </a:xfrm>
        </p:grpSpPr>
        <p:sp>
          <p:nvSpPr>
            <p:cNvPr id="53" name="Line 24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4" name="Text Box 25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66</a:t>
              </a:r>
            </a:p>
          </p:txBody>
        </p:sp>
      </p:grpSp>
      <p:grpSp>
        <p:nvGrpSpPr>
          <p:cNvPr id="55" name="Group 26"/>
          <p:cNvGrpSpPr>
            <a:grpSpLocks noChangeAspect="1"/>
          </p:cNvGrpSpPr>
          <p:nvPr/>
        </p:nvGrpSpPr>
        <p:grpSpPr bwMode="auto">
          <a:xfrm>
            <a:off x="3106909" y="985064"/>
            <a:ext cx="467949" cy="635376"/>
            <a:chOff x="2248" y="337"/>
            <a:chExt cx="254" cy="483"/>
          </a:xfrm>
        </p:grpSpPr>
        <p:sp>
          <p:nvSpPr>
            <p:cNvPr id="56" name="Line 27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7" name="Text Box 28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63</a:t>
              </a:r>
            </a:p>
          </p:txBody>
        </p:sp>
      </p:grpSp>
      <p:grpSp>
        <p:nvGrpSpPr>
          <p:cNvPr id="58" name="Group 40"/>
          <p:cNvGrpSpPr>
            <a:grpSpLocks noChangeAspect="1"/>
          </p:cNvGrpSpPr>
          <p:nvPr/>
        </p:nvGrpSpPr>
        <p:grpSpPr bwMode="auto">
          <a:xfrm>
            <a:off x="9484160" y="985064"/>
            <a:ext cx="468920" cy="635376"/>
            <a:chOff x="2248" y="337"/>
            <a:chExt cx="255" cy="483"/>
          </a:xfrm>
        </p:grpSpPr>
        <p:sp>
          <p:nvSpPr>
            <p:cNvPr id="59" name="Line 41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0" name="Text Box 42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75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892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18506" indent="-237887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51548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2167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12786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93405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474024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854643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235262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6D4AD63-5564-43D5-812B-51BC4A2453D5}" type="slidenum">
              <a:rPr lang="en-US" altLang="en-US" sz="1166"/>
              <a:pPr eaLnBrk="1" hangingPunct="1"/>
              <a:t>5</a:t>
            </a:fld>
            <a:endParaRPr lang="en-US" altLang="en-US" sz="1166"/>
          </a:p>
        </p:txBody>
      </p:sp>
      <p:pic>
        <p:nvPicPr>
          <p:cNvPr id="6148" name="Picture 6" descr="001-In-22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2" b="1010"/>
          <a:stretch>
            <a:fillRect/>
          </a:stretch>
        </p:blipFill>
        <p:spPr bwMode="auto">
          <a:xfrm>
            <a:off x="921113" y="1665968"/>
            <a:ext cx="9656482" cy="6240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9" name="Group 47"/>
          <p:cNvGrpSpPr>
            <a:grpSpLocks noChangeAspect="1"/>
          </p:cNvGrpSpPr>
          <p:nvPr/>
        </p:nvGrpSpPr>
        <p:grpSpPr bwMode="auto">
          <a:xfrm>
            <a:off x="8181645" y="7876201"/>
            <a:ext cx="2057636" cy="98322"/>
            <a:chOff x="4009" y="3503"/>
            <a:chExt cx="606" cy="75"/>
          </a:xfrm>
        </p:grpSpPr>
        <p:sp>
          <p:nvSpPr>
            <p:cNvPr id="6184" name="Rectangle 48"/>
            <p:cNvSpPr>
              <a:spLocks noChangeAspect="1" noChangeArrowheads="1"/>
            </p:cNvSpPr>
            <p:nvPr/>
          </p:nvSpPr>
          <p:spPr bwMode="auto">
            <a:xfrm>
              <a:off x="4009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6185" name="Rectangle 49"/>
            <p:cNvSpPr>
              <a:spLocks noChangeAspect="1" noChangeArrowheads="1"/>
            </p:cNvSpPr>
            <p:nvPr/>
          </p:nvSpPr>
          <p:spPr bwMode="auto">
            <a:xfrm>
              <a:off x="4130" y="3503"/>
              <a:ext cx="121" cy="75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6186" name="Rectangle 50"/>
            <p:cNvSpPr>
              <a:spLocks noChangeAspect="1" noChangeArrowheads="1"/>
            </p:cNvSpPr>
            <p:nvPr/>
          </p:nvSpPr>
          <p:spPr bwMode="auto">
            <a:xfrm>
              <a:off x="4251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6187" name="Rectangle 51"/>
            <p:cNvSpPr>
              <a:spLocks noChangeAspect="1" noChangeArrowheads="1"/>
            </p:cNvSpPr>
            <p:nvPr/>
          </p:nvSpPr>
          <p:spPr bwMode="auto">
            <a:xfrm>
              <a:off x="4372" y="3503"/>
              <a:ext cx="121" cy="75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6188" name="Rectangle 52"/>
            <p:cNvSpPr>
              <a:spLocks noChangeAspect="1" noChangeArrowheads="1"/>
            </p:cNvSpPr>
            <p:nvPr/>
          </p:nvSpPr>
          <p:spPr bwMode="auto">
            <a:xfrm>
              <a:off x="4494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</p:grpSp>
      <p:sp>
        <p:nvSpPr>
          <p:cNvPr id="6150" name="Text Box 53"/>
          <p:cNvSpPr txBox="1">
            <a:spLocks noChangeAspect="1" noChangeArrowheads="1"/>
          </p:cNvSpPr>
          <p:nvPr/>
        </p:nvSpPr>
        <p:spPr bwMode="auto">
          <a:xfrm>
            <a:off x="8036276" y="7958546"/>
            <a:ext cx="2191626" cy="246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99" b="1">
                <a:latin typeface="Verdana" panose="020B0604030504040204" pitchFamily="34" charset="0"/>
              </a:rPr>
              <a:t>0                   km                  5</a:t>
            </a:r>
          </a:p>
        </p:txBody>
      </p:sp>
      <p:sp>
        <p:nvSpPr>
          <p:cNvPr id="6163" name="Line 67"/>
          <p:cNvSpPr>
            <a:spLocks noChangeAspect="1" noChangeShapeType="1"/>
          </p:cNvSpPr>
          <p:nvPr/>
        </p:nvSpPr>
        <p:spPr bwMode="auto">
          <a:xfrm>
            <a:off x="1720644" y="1756915"/>
            <a:ext cx="0" cy="59976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64" name="Line 68"/>
          <p:cNvSpPr>
            <a:spLocks noChangeAspect="1" noChangeShapeType="1"/>
          </p:cNvSpPr>
          <p:nvPr/>
        </p:nvSpPr>
        <p:spPr bwMode="auto">
          <a:xfrm>
            <a:off x="3319706" y="1756915"/>
            <a:ext cx="0" cy="59976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65" name="Line 69"/>
          <p:cNvSpPr>
            <a:spLocks noChangeAspect="1" noChangeShapeType="1"/>
          </p:cNvSpPr>
          <p:nvPr/>
        </p:nvSpPr>
        <p:spPr bwMode="auto">
          <a:xfrm>
            <a:off x="4917446" y="1756915"/>
            <a:ext cx="0" cy="59976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66" name="Line 70"/>
          <p:cNvSpPr>
            <a:spLocks noChangeAspect="1" noChangeShapeType="1"/>
          </p:cNvSpPr>
          <p:nvPr/>
        </p:nvSpPr>
        <p:spPr bwMode="auto">
          <a:xfrm>
            <a:off x="8111604" y="1756915"/>
            <a:ext cx="0" cy="59976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67" name="Line 71"/>
          <p:cNvSpPr>
            <a:spLocks noChangeAspect="1" noChangeShapeType="1"/>
          </p:cNvSpPr>
          <p:nvPr/>
        </p:nvSpPr>
        <p:spPr bwMode="auto">
          <a:xfrm>
            <a:off x="9704058" y="1756915"/>
            <a:ext cx="0" cy="59976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68" name="Line 72"/>
          <p:cNvSpPr>
            <a:spLocks noChangeAspect="1" noChangeShapeType="1"/>
          </p:cNvSpPr>
          <p:nvPr/>
        </p:nvSpPr>
        <p:spPr bwMode="auto">
          <a:xfrm>
            <a:off x="6512542" y="1761832"/>
            <a:ext cx="0" cy="59976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69" name="Line 73"/>
          <p:cNvSpPr>
            <a:spLocks noChangeAspect="1" noChangeShapeType="1"/>
          </p:cNvSpPr>
          <p:nvPr/>
        </p:nvSpPr>
        <p:spPr bwMode="auto">
          <a:xfrm>
            <a:off x="2251903" y="1755686"/>
            <a:ext cx="0" cy="59976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70" name="Line 74"/>
          <p:cNvSpPr>
            <a:spLocks noChangeAspect="1" noChangeShapeType="1"/>
          </p:cNvSpPr>
          <p:nvPr/>
        </p:nvSpPr>
        <p:spPr bwMode="auto">
          <a:xfrm>
            <a:off x="3850964" y="1755686"/>
            <a:ext cx="0" cy="59976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71" name="Line 75"/>
          <p:cNvSpPr>
            <a:spLocks noChangeAspect="1" noChangeShapeType="1"/>
          </p:cNvSpPr>
          <p:nvPr/>
        </p:nvSpPr>
        <p:spPr bwMode="auto">
          <a:xfrm>
            <a:off x="5450026" y="1755686"/>
            <a:ext cx="0" cy="59976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72" name="Line 76"/>
          <p:cNvSpPr>
            <a:spLocks noChangeAspect="1" noChangeShapeType="1"/>
          </p:cNvSpPr>
          <p:nvPr/>
        </p:nvSpPr>
        <p:spPr bwMode="auto">
          <a:xfrm>
            <a:off x="8642863" y="1755686"/>
            <a:ext cx="0" cy="59976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73" name="Line 77"/>
          <p:cNvSpPr>
            <a:spLocks noChangeAspect="1" noChangeShapeType="1"/>
          </p:cNvSpPr>
          <p:nvPr/>
        </p:nvSpPr>
        <p:spPr bwMode="auto">
          <a:xfrm>
            <a:off x="7045122" y="1760602"/>
            <a:ext cx="0" cy="59976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74" name="Line 78"/>
          <p:cNvSpPr>
            <a:spLocks noChangeAspect="1" noChangeShapeType="1"/>
          </p:cNvSpPr>
          <p:nvPr/>
        </p:nvSpPr>
        <p:spPr bwMode="auto">
          <a:xfrm>
            <a:off x="2781839" y="1747083"/>
            <a:ext cx="0" cy="59976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75" name="Line 79"/>
          <p:cNvSpPr>
            <a:spLocks noChangeAspect="1" noChangeShapeType="1"/>
          </p:cNvSpPr>
          <p:nvPr/>
        </p:nvSpPr>
        <p:spPr bwMode="auto">
          <a:xfrm>
            <a:off x="4382223" y="1747083"/>
            <a:ext cx="0" cy="59976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76" name="Line 80"/>
          <p:cNvSpPr>
            <a:spLocks noChangeAspect="1" noChangeShapeType="1"/>
          </p:cNvSpPr>
          <p:nvPr/>
        </p:nvSpPr>
        <p:spPr bwMode="auto">
          <a:xfrm>
            <a:off x="5979962" y="1747083"/>
            <a:ext cx="0" cy="59976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77" name="Line 81"/>
          <p:cNvSpPr>
            <a:spLocks noChangeAspect="1" noChangeShapeType="1"/>
          </p:cNvSpPr>
          <p:nvPr/>
        </p:nvSpPr>
        <p:spPr bwMode="auto">
          <a:xfrm>
            <a:off x="9172799" y="1747083"/>
            <a:ext cx="0" cy="59976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78" name="Line 82"/>
          <p:cNvSpPr>
            <a:spLocks noChangeAspect="1" noChangeShapeType="1"/>
          </p:cNvSpPr>
          <p:nvPr/>
        </p:nvSpPr>
        <p:spPr bwMode="auto">
          <a:xfrm>
            <a:off x="7575059" y="1753228"/>
            <a:ext cx="0" cy="59976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79" name="Text Box 43"/>
          <p:cNvSpPr txBox="1">
            <a:spLocks noChangeAspect="1" noChangeArrowheads="1"/>
          </p:cNvSpPr>
          <p:nvPr/>
        </p:nvSpPr>
        <p:spPr bwMode="auto">
          <a:xfrm>
            <a:off x="1203922" y="7558231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26</a:t>
            </a:r>
          </a:p>
        </p:txBody>
      </p:sp>
      <p:sp>
        <p:nvSpPr>
          <p:cNvPr id="6180" name="Freeform 84"/>
          <p:cNvSpPr>
            <a:spLocks noChangeAspect="1"/>
          </p:cNvSpPr>
          <p:nvPr/>
        </p:nvSpPr>
        <p:spPr bwMode="auto">
          <a:xfrm>
            <a:off x="2697261" y="5295261"/>
            <a:ext cx="2698582" cy="1566999"/>
          </a:xfrm>
          <a:custGeom>
            <a:avLst/>
            <a:gdLst>
              <a:gd name="T0" fmla="*/ 0 w 1908"/>
              <a:gd name="T1" fmla="*/ 2147483647 h 1192"/>
              <a:gd name="T2" fmla="*/ 2147483647 w 1908"/>
              <a:gd name="T3" fmla="*/ 2147483647 h 1192"/>
              <a:gd name="T4" fmla="*/ 2147483647 w 1908"/>
              <a:gd name="T5" fmla="*/ 2147483647 h 1192"/>
              <a:gd name="T6" fmla="*/ 2147483647 w 1908"/>
              <a:gd name="T7" fmla="*/ 2147483647 h 1192"/>
              <a:gd name="T8" fmla="*/ 2147483647 w 1908"/>
              <a:gd name="T9" fmla="*/ 2147483647 h 1192"/>
              <a:gd name="T10" fmla="*/ 2147483647 w 1908"/>
              <a:gd name="T11" fmla="*/ 2147483647 h 1192"/>
              <a:gd name="T12" fmla="*/ 2147483647 w 1908"/>
              <a:gd name="T13" fmla="*/ 2147483647 h 1192"/>
              <a:gd name="T14" fmla="*/ 2147483647 w 1908"/>
              <a:gd name="T15" fmla="*/ 2147483647 h 1192"/>
              <a:gd name="T16" fmla="*/ 2147483647 w 1908"/>
              <a:gd name="T17" fmla="*/ 2147483647 h 1192"/>
              <a:gd name="T18" fmla="*/ 2147483647 w 1908"/>
              <a:gd name="T19" fmla="*/ 2147483647 h 1192"/>
              <a:gd name="T20" fmla="*/ 2147483647 w 1908"/>
              <a:gd name="T21" fmla="*/ 2147483647 h 1192"/>
              <a:gd name="T22" fmla="*/ 2147483647 w 1908"/>
              <a:gd name="T23" fmla="*/ 2147483647 h 1192"/>
              <a:gd name="T24" fmla="*/ 2147483647 w 1908"/>
              <a:gd name="T25" fmla="*/ 2147483647 h 1192"/>
              <a:gd name="T26" fmla="*/ 2147483647 w 1908"/>
              <a:gd name="T27" fmla="*/ 2147483647 h 1192"/>
              <a:gd name="T28" fmla="*/ 2147483647 w 1908"/>
              <a:gd name="T29" fmla="*/ 2147483647 h 1192"/>
              <a:gd name="T30" fmla="*/ 2147483647 w 1908"/>
              <a:gd name="T31" fmla="*/ 2147483647 h 1192"/>
              <a:gd name="T32" fmla="*/ 2147483647 w 1908"/>
              <a:gd name="T33" fmla="*/ 2147483647 h 1192"/>
              <a:gd name="T34" fmla="*/ 2147483647 w 1908"/>
              <a:gd name="T35" fmla="*/ 2147483647 h 1192"/>
              <a:gd name="T36" fmla="*/ 2147483647 w 1908"/>
              <a:gd name="T37" fmla="*/ 2147483647 h 1192"/>
              <a:gd name="T38" fmla="*/ 2147483647 w 1908"/>
              <a:gd name="T39" fmla="*/ 2147483647 h 1192"/>
              <a:gd name="T40" fmla="*/ 2147483647 w 1908"/>
              <a:gd name="T41" fmla="*/ 2147483647 h 1192"/>
              <a:gd name="T42" fmla="*/ 2147483647 w 1908"/>
              <a:gd name="T43" fmla="*/ 0 h 119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908"/>
              <a:gd name="T67" fmla="*/ 0 h 1192"/>
              <a:gd name="T68" fmla="*/ 1908 w 1908"/>
              <a:gd name="T69" fmla="*/ 1192 h 119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908" h="1192">
                <a:moveTo>
                  <a:pt x="0" y="1192"/>
                </a:moveTo>
                <a:cubicBezTo>
                  <a:pt x="47" y="1174"/>
                  <a:pt x="94" y="1157"/>
                  <a:pt x="148" y="1148"/>
                </a:cubicBezTo>
                <a:cubicBezTo>
                  <a:pt x="202" y="1139"/>
                  <a:pt x="282" y="1145"/>
                  <a:pt x="324" y="1136"/>
                </a:cubicBezTo>
                <a:cubicBezTo>
                  <a:pt x="366" y="1127"/>
                  <a:pt x="376" y="1103"/>
                  <a:pt x="400" y="1096"/>
                </a:cubicBezTo>
                <a:cubicBezTo>
                  <a:pt x="424" y="1089"/>
                  <a:pt x="441" y="1095"/>
                  <a:pt x="468" y="1092"/>
                </a:cubicBezTo>
                <a:cubicBezTo>
                  <a:pt x="495" y="1089"/>
                  <a:pt x="522" y="1084"/>
                  <a:pt x="560" y="1076"/>
                </a:cubicBezTo>
                <a:cubicBezTo>
                  <a:pt x="598" y="1068"/>
                  <a:pt x="657" y="1053"/>
                  <a:pt x="696" y="1044"/>
                </a:cubicBezTo>
                <a:cubicBezTo>
                  <a:pt x="735" y="1035"/>
                  <a:pt x="765" y="1033"/>
                  <a:pt x="796" y="1020"/>
                </a:cubicBezTo>
                <a:cubicBezTo>
                  <a:pt x="827" y="1007"/>
                  <a:pt x="858" y="982"/>
                  <a:pt x="884" y="968"/>
                </a:cubicBezTo>
                <a:cubicBezTo>
                  <a:pt x="910" y="954"/>
                  <a:pt x="921" y="949"/>
                  <a:pt x="952" y="936"/>
                </a:cubicBezTo>
                <a:cubicBezTo>
                  <a:pt x="983" y="923"/>
                  <a:pt x="1038" y="904"/>
                  <a:pt x="1072" y="892"/>
                </a:cubicBezTo>
                <a:cubicBezTo>
                  <a:pt x="1106" y="880"/>
                  <a:pt x="1127" y="896"/>
                  <a:pt x="1156" y="864"/>
                </a:cubicBezTo>
                <a:cubicBezTo>
                  <a:pt x="1185" y="832"/>
                  <a:pt x="1220" y="753"/>
                  <a:pt x="1248" y="700"/>
                </a:cubicBezTo>
                <a:cubicBezTo>
                  <a:pt x="1276" y="647"/>
                  <a:pt x="1301" y="595"/>
                  <a:pt x="1324" y="548"/>
                </a:cubicBezTo>
                <a:cubicBezTo>
                  <a:pt x="1347" y="501"/>
                  <a:pt x="1365" y="449"/>
                  <a:pt x="1384" y="416"/>
                </a:cubicBezTo>
                <a:cubicBezTo>
                  <a:pt x="1403" y="383"/>
                  <a:pt x="1417" y="368"/>
                  <a:pt x="1440" y="348"/>
                </a:cubicBezTo>
                <a:cubicBezTo>
                  <a:pt x="1463" y="328"/>
                  <a:pt x="1499" y="310"/>
                  <a:pt x="1524" y="296"/>
                </a:cubicBezTo>
                <a:cubicBezTo>
                  <a:pt x="1549" y="282"/>
                  <a:pt x="1575" y="279"/>
                  <a:pt x="1588" y="264"/>
                </a:cubicBezTo>
                <a:cubicBezTo>
                  <a:pt x="1601" y="249"/>
                  <a:pt x="1587" y="224"/>
                  <a:pt x="1604" y="204"/>
                </a:cubicBezTo>
                <a:cubicBezTo>
                  <a:pt x="1621" y="184"/>
                  <a:pt x="1659" y="168"/>
                  <a:pt x="1692" y="144"/>
                </a:cubicBezTo>
                <a:cubicBezTo>
                  <a:pt x="1725" y="120"/>
                  <a:pt x="1768" y="84"/>
                  <a:pt x="1804" y="60"/>
                </a:cubicBezTo>
                <a:cubicBezTo>
                  <a:pt x="1840" y="36"/>
                  <a:pt x="1874" y="18"/>
                  <a:pt x="1908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81" name="Freeform 85"/>
          <p:cNvSpPr>
            <a:spLocks noChangeAspect="1"/>
          </p:cNvSpPr>
          <p:nvPr/>
        </p:nvSpPr>
        <p:spPr bwMode="auto">
          <a:xfrm>
            <a:off x="5368091" y="4133839"/>
            <a:ext cx="4202493" cy="1166339"/>
          </a:xfrm>
          <a:custGeom>
            <a:avLst/>
            <a:gdLst>
              <a:gd name="T0" fmla="*/ 2147483647 w 2972"/>
              <a:gd name="T1" fmla="*/ 2147483647 h 887"/>
              <a:gd name="T2" fmla="*/ 2147483647 w 2972"/>
              <a:gd name="T3" fmla="*/ 2147483647 h 887"/>
              <a:gd name="T4" fmla="*/ 2147483647 w 2972"/>
              <a:gd name="T5" fmla="*/ 2147483647 h 887"/>
              <a:gd name="T6" fmla="*/ 2147483647 w 2972"/>
              <a:gd name="T7" fmla="*/ 2147483647 h 887"/>
              <a:gd name="T8" fmla="*/ 2147483647 w 2972"/>
              <a:gd name="T9" fmla="*/ 2147483647 h 887"/>
              <a:gd name="T10" fmla="*/ 2147483647 w 2972"/>
              <a:gd name="T11" fmla="*/ 2147483647 h 887"/>
              <a:gd name="T12" fmla="*/ 2147483647 w 2972"/>
              <a:gd name="T13" fmla="*/ 2147483647 h 887"/>
              <a:gd name="T14" fmla="*/ 2147483647 w 2972"/>
              <a:gd name="T15" fmla="*/ 2147483647 h 887"/>
              <a:gd name="T16" fmla="*/ 2147483647 w 2972"/>
              <a:gd name="T17" fmla="*/ 2147483647 h 887"/>
              <a:gd name="T18" fmla="*/ 2147483647 w 2972"/>
              <a:gd name="T19" fmla="*/ 2147483647 h 887"/>
              <a:gd name="T20" fmla="*/ 2147483647 w 2972"/>
              <a:gd name="T21" fmla="*/ 2147483647 h 887"/>
              <a:gd name="T22" fmla="*/ 2147483647 w 2972"/>
              <a:gd name="T23" fmla="*/ 2147483647 h 887"/>
              <a:gd name="T24" fmla="*/ 2147483647 w 2972"/>
              <a:gd name="T25" fmla="*/ 2147483647 h 887"/>
              <a:gd name="T26" fmla="*/ 2147483647 w 2972"/>
              <a:gd name="T27" fmla="*/ 2147483647 h 887"/>
              <a:gd name="T28" fmla="*/ 2147483647 w 2972"/>
              <a:gd name="T29" fmla="*/ 2147483647 h 887"/>
              <a:gd name="T30" fmla="*/ 2147483647 w 2972"/>
              <a:gd name="T31" fmla="*/ 2147483647 h 887"/>
              <a:gd name="T32" fmla="*/ 2147483647 w 2972"/>
              <a:gd name="T33" fmla="*/ 2147483647 h 887"/>
              <a:gd name="T34" fmla="*/ 2147483647 w 2972"/>
              <a:gd name="T35" fmla="*/ 2147483647 h 887"/>
              <a:gd name="T36" fmla="*/ 2147483647 w 2972"/>
              <a:gd name="T37" fmla="*/ 2147483647 h 887"/>
              <a:gd name="T38" fmla="*/ 2147483647 w 2972"/>
              <a:gd name="T39" fmla="*/ 2147483647 h 887"/>
              <a:gd name="T40" fmla="*/ 2147483647 w 2972"/>
              <a:gd name="T41" fmla="*/ 2147483647 h 887"/>
              <a:gd name="T42" fmla="*/ 2147483647 w 2972"/>
              <a:gd name="T43" fmla="*/ 2147483647 h 887"/>
              <a:gd name="T44" fmla="*/ 2147483647 w 2972"/>
              <a:gd name="T45" fmla="*/ 2147483647 h 887"/>
              <a:gd name="T46" fmla="*/ 2147483647 w 2972"/>
              <a:gd name="T47" fmla="*/ 2147483647 h 887"/>
              <a:gd name="T48" fmla="*/ 2147483647 w 2972"/>
              <a:gd name="T49" fmla="*/ 2147483647 h 887"/>
              <a:gd name="T50" fmla="*/ 2147483647 w 2972"/>
              <a:gd name="T51" fmla="*/ 2147483647 h 887"/>
              <a:gd name="T52" fmla="*/ 2147483647 w 2972"/>
              <a:gd name="T53" fmla="*/ 2147483647 h 887"/>
              <a:gd name="T54" fmla="*/ 2147483647 w 2972"/>
              <a:gd name="T55" fmla="*/ 2147483647 h 887"/>
              <a:gd name="T56" fmla="*/ 2147483647 w 2972"/>
              <a:gd name="T57" fmla="*/ 2147483647 h 887"/>
              <a:gd name="T58" fmla="*/ 2147483647 w 2972"/>
              <a:gd name="T59" fmla="*/ 2147483647 h 887"/>
              <a:gd name="T60" fmla="*/ 2147483647 w 2972"/>
              <a:gd name="T61" fmla="*/ 2147483647 h 887"/>
              <a:gd name="T62" fmla="*/ 2147483647 w 2972"/>
              <a:gd name="T63" fmla="*/ 2147483647 h 887"/>
              <a:gd name="T64" fmla="*/ 2147483647 w 2972"/>
              <a:gd name="T65" fmla="*/ 2147483647 h 887"/>
              <a:gd name="T66" fmla="*/ 2147483647 w 2972"/>
              <a:gd name="T67" fmla="*/ 2147483647 h 887"/>
              <a:gd name="T68" fmla="*/ 2147483647 w 2972"/>
              <a:gd name="T69" fmla="*/ 2147483647 h 887"/>
              <a:gd name="T70" fmla="*/ 2147483647 w 2972"/>
              <a:gd name="T71" fmla="*/ 2147483647 h 887"/>
              <a:gd name="T72" fmla="*/ 0 w 2972"/>
              <a:gd name="T73" fmla="*/ 2147483647 h 88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972"/>
              <a:gd name="T112" fmla="*/ 0 h 887"/>
              <a:gd name="T113" fmla="*/ 2972 w 2972"/>
              <a:gd name="T114" fmla="*/ 887 h 88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972" h="887">
                <a:moveTo>
                  <a:pt x="2972" y="547"/>
                </a:moveTo>
                <a:cubicBezTo>
                  <a:pt x="2955" y="518"/>
                  <a:pt x="2938" y="490"/>
                  <a:pt x="2916" y="463"/>
                </a:cubicBezTo>
                <a:cubicBezTo>
                  <a:pt x="2894" y="436"/>
                  <a:pt x="2866" y="404"/>
                  <a:pt x="2840" y="383"/>
                </a:cubicBezTo>
                <a:cubicBezTo>
                  <a:pt x="2814" y="362"/>
                  <a:pt x="2788" y="349"/>
                  <a:pt x="2760" y="335"/>
                </a:cubicBezTo>
                <a:cubicBezTo>
                  <a:pt x="2732" y="321"/>
                  <a:pt x="2697" y="309"/>
                  <a:pt x="2672" y="299"/>
                </a:cubicBezTo>
                <a:cubicBezTo>
                  <a:pt x="2647" y="289"/>
                  <a:pt x="2627" y="284"/>
                  <a:pt x="2608" y="275"/>
                </a:cubicBezTo>
                <a:cubicBezTo>
                  <a:pt x="2589" y="266"/>
                  <a:pt x="2576" y="252"/>
                  <a:pt x="2560" y="243"/>
                </a:cubicBezTo>
                <a:cubicBezTo>
                  <a:pt x="2544" y="234"/>
                  <a:pt x="2528" y="228"/>
                  <a:pt x="2512" y="223"/>
                </a:cubicBezTo>
                <a:cubicBezTo>
                  <a:pt x="2496" y="218"/>
                  <a:pt x="2481" y="215"/>
                  <a:pt x="2464" y="211"/>
                </a:cubicBezTo>
                <a:cubicBezTo>
                  <a:pt x="2447" y="207"/>
                  <a:pt x="2425" y="205"/>
                  <a:pt x="2408" y="199"/>
                </a:cubicBezTo>
                <a:cubicBezTo>
                  <a:pt x="2391" y="193"/>
                  <a:pt x="2379" y="184"/>
                  <a:pt x="2360" y="175"/>
                </a:cubicBezTo>
                <a:cubicBezTo>
                  <a:pt x="2341" y="166"/>
                  <a:pt x="2316" y="158"/>
                  <a:pt x="2296" y="147"/>
                </a:cubicBezTo>
                <a:cubicBezTo>
                  <a:pt x="2276" y="136"/>
                  <a:pt x="2255" y="126"/>
                  <a:pt x="2240" y="111"/>
                </a:cubicBezTo>
                <a:cubicBezTo>
                  <a:pt x="2225" y="96"/>
                  <a:pt x="2227" y="67"/>
                  <a:pt x="2204" y="55"/>
                </a:cubicBezTo>
                <a:cubicBezTo>
                  <a:pt x="2181" y="43"/>
                  <a:pt x="2136" y="46"/>
                  <a:pt x="2100" y="39"/>
                </a:cubicBezTo>
                <a:cubicBezTo>
                  <a:pt x="2064" y="32"/>
                  <a:pt x="2022" y="17"/>
                  <a:pt x="1988" y="11"/>
                </a:cubicBezTo>
                <a:cubicBezTo>
                  <a:pt x="1954" y="5"/>
                  <a:pt x="1915" y="4"/>
                  <a:pt x="1896" y="3"/>
                </a:cubicBezTo>
                <a:cubicBezTo>
                  <a:pt x="1877" y="2"/>
                  <a:pt x="1887" y="0"/>
                  <a:pt x="1872" y="3"/>
                </a:cubicBezTo>
                <a:cubicBezTo>
                  <a:pt x="1857" y="6"/>
                  <a:pt x="1849" y="12"/>
                  <a:pt x="1808" y="23"/>
                </a:cubicBezTo>
                <a:cubicBezTo>
                  <a:pt x="1767" y="34"/>
                  <a:pt x="1684" y="53"/>
                  <a:pt x="1628" y="67"/>
                </a:cubicBezTo>
                <a:cubicBezTo>
                  <a:pt x="1572" y="81"/>
                  <a:pt x="1515" y="93"/>
                  <a:pt x="1472" y="107"/>
                </a:cubicBezTo>
                <a:cubicBezTo>
                  <a:pt x="1429" y="121"/>
                  <a:pt x="1401" y="135"/>
                  <a:pt x="1368" y="151"/>
                </a:cubicBezTo>
                <a:cubicBezTo>
                  <a:pt x="1335" y="167"/>
                  <a:pt x="1314" y="188"/>
                  <a:pt x="1276" y="203"/>
                </a:cubicBezTo>
                <a:cubicBezTo>
                  <a:pt x="1238" y="218"/>
                  <a:pt x="1171" y="234"/>
                  <a:pt x="1140" y="243"/>
                </a:cubicBezTo>
                <a:cubicBezTo>
                  <a:pt x="1109" y="252"/>
                  <a:pt x="1117" y="246"/>
                  <a:pt x="1092" y="255"/>
                </a:cubicBezTo>
                <a:cubicBezTo>
                  <a:pt x="1067" y="264"/>
                  <a:pt x="1019" y="284"/>
                  <a:pt x="988" y="295"/>
                </a:cubicBezTo>
                <a:cubicBezTo>
                  <a:pt x="957" y="306"/>
                  <a:pt x="933" y="310"/>
                  <a:pt x="904" y="319"/>
                </a:cubicBezTo>
                <a:cubicBezTo>
                  <a:pt x="875" y="328"/>
                  <a:pt x="834" y="339"/>
                  <a:pt x="812" y="351"/>
                </a:cubicBezTo>
                <a:cubicBezTo>
                  <a:pt x="790" y="363"/>
                  <a:pt x="804" y="368"/>
                  <a:pt x="772" y="391"/>
                </a:cubicBezTo>
                <a:cubicBezTo>
                  <a:pt x="740" y="414"/>
                  <a:pt x="661" y="462"/>
                  <a:pt x="620" y="491"/>
                </a:cubicBezTo>
                <a:cubicBezTo>
                  <a:pt x="579" y="520"/>
                  <a:pt x="548" y="542"/>
                  <a:pt x="524" y="563"/>
                </a:cubicBezTo>
                <a:cubicBezTo>
                  <a:pt x="500" y="584"/>
                  <a:pt x="499" y="601"/>
                  <a:pt x="476" y="619"/>
                </a:cubicBezTo>
                <a:cubicBezTo>
                  <a:pt x="453" y="637"/>
                  <a:pt x="417" y="654"/>
                  <a:pt x="384" y="671"/>
                </a:cubicBezTo>
                <a:cubicBezTo>
                  <a:pt x="351" y="688"/>
                  <a:pt x="315" y="706"/>
                  <a:pt x="280" y="723"/>
                </a:cubicBezTo>
                <a:cubicBezTo>
                  <a:pt x="245" y="740"/>
                  <a:pt x="205" y="756"/>
                  <a:pt x="176" y="771"/>
                </a:cubicBezTo>
                <a:cubicBezTo>
                  <a:pt x="147" y="786"/>
                  <a:pt x="137" y="796"/>
                  <a:pt x="108" y="815"/>
                </a:cubicBezTo>
                <a:cubicBezTo>
                  <a:pt x="79" y="834"/>
                  <a:pt x="39" y="860"/>
                  <a:pt x="0" y="887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82" name="Freeform 86"/>
          <p:cNvSpPr>
            <a:spLocks noChangeAspect="1"/>
          </p:cNvSpPr>
          <p:nvPr/>
        </p:nvSpPr>
        <p:spPr bwMode="auto">
          <a:xfrm>
            <a:off x="9560010" y="4827005"/>
            <a:ext cx="712309" cy="197872"/>
          </a:xfrm>
          <a:custGeom>
            <a:avLst/>
            <a:gdLst>
              <a:gd name="T0" fmla="*/ 2147483647 w 504"/>
              <a:gd name="T1" fmla="*/ 2147483647 h 151"/>
              <a:gd name="T2" fmla="*/ 2147483647 w 504"/>
              <a:gd name="T3" fmla="*/ 2147483647 h 151"/>
              <a:gd name="T4" fmla="*/ 2147483647 w 504"/>
              <a:gd name="T5" fmla="*/ 2147483647 h 151"/>
              <a:gd name="T6" fmla="*/ 2147483647 w 504"/>
              <a:gd name="T7" fmla="*/ 2147483647 h 151"/>
              <a:gd name="T8" fmla="*/ 2147483647 w 504"/>
              <a:gd name="T9" fmla="*/ 2147483647 h 151"/>
              <a:gd name="T10" fmla="*/ 2147483647 w 504"/>
              <a:gd name="T11" fmla="*/ 2147483647 h 151"/>
              <a:gd name="T12" fmla="*/ 2147483647 w 504"/>
              <a:gd name="T13" fmla="*/ 2147483647 h 151"/>
              <a:gd name="T14" fmla="*/ 2147483647 w 504"/>
              <a:gd name="T15" fmla="*/ 2147483647 h 151"/>
              <a:gd name="T16" fmla="*/ 0 w 504"/>
              <a:gd name="T17" fmla="*/ 0 h 15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04"/>
              <a:gd name="T28" fmla="*/ 0 h 151"/>
              <a:gd name="T29" fmla="*/ 504 w 504"/>
              <a:gd name="T30" fmla="*/ 151 h 15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04" h="151">
                <a:moveTo>
                  <a:pt x="504" y="144"/>
                </a:moveTo>
                <a:cubicBezTo>
                  <a:pt x="463" y="147"/>
                  <a:pt x="422" y="151"/>
                  <a:pt x="384" y="148"/>
                </a:cubicBezTo>
                <a:cubicBezTo>
                  <a:pt x="346" y="145"/>
                  <a:pt x="302" y="132"/>
                  <a:pt x="276" y="128"/>
                </a:cubicBezTo>
                <a:cubicBezTo>
                  <a:pt x="250" y="124"/>
                  <a:pt x="249" y="127"/>
                  <a:pt x="228" y="124"/>
                </a:cubicBezTo>
                <a:cubicBezTo>
                  <a:pt x="207" y="121"/>
                  <a:pt x="174" y="114"/>
                  <a:pt x="152" y="112"/>
                </a:cubicBezTo>
                <a:cubicBezTo>
                  <a:pt x="130" y="110"/>
                  <a:pt x="110" y="115"/>
                  <a:pt x="96" y="112"/>
                </a:cubicBezTo>
                <a:cubicBezTo>
                  <a:pt x="82" y="109"/>
                  <a:pt x="79" y="107"/>
                  <a:pt x="68" y="96"/>
                </a:cubicBezTo>
                <a:cubicBezTo>
                  <a:pt x="57" y="85"/>
                  <a:pt x="39" y="64"/>
                  <a:pt x="28" y="48"/>
                </a:cubicBezTo>
                <a:cubicBezTo>
                  <a:pt x="17" y="32"/>
                  <a:pt x="8" y="16"/>
                  <a:pt x="0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6183" name="Text Box 49"/>
          <p:cNvSpPr txBox="1">
            <a:spLocks noChangeAspect="1" noChangeArrowheads="1"/>
          </p:cNvSpPr>
          <p:nvPr/>
        </p:nvSpPr>
        <p:spPr bwMode="auto">
          <a:xfrm>
            <a:off x="9417719" y="7558231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26</a:t>
            </a:r>
          </a:p>
        </p:txBody>
      </p:sp>
      <p:grpSp>
        <p:nvGrpSpPr>
          <p:cNvPr id="45" name="Group 14"/>
          <p:cNvGrpSpPr>
            <a:grpSpLocks noChangeAspect="1"/>
          </p:cNvGrpSpPr>
          <p:nvPr/>
        </p:nvGrpSpPr>
        <p:grpSpPr bwMode="auto">
          <a:xfrm>
            <a:off x="1496649" y="985064"/>
            <a:ext cx="468922" cy="635376"/>
            <a:chOff x="2248" y="337"/>
            <a:chExt cx="255" cy="483"/>
          </a:xfrm>
        </p:grpSpPr>
        <p:sp>
          <p:nvSpPr>
            <p:cNvPr id="46" name="Line 15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47" name="Text Box 16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60</a:t>
              </a:r>
            </a:p>
          </p:txBody>
        </p:sp>
      </p:grpSp>
      <p:grpSp>
        <p:nvGrpSpPr>
          <p:cNvPr id="48" name="Group 17"/>
          <p:cNvGrpSpPr>
            <a:grpSpLocks noChangeAspect="1"/>
          </p:cNvGrpSpPr>
          <p:nvPr/>
        </p:nvGrpSpPr>
        <p:grpSpPr bwMode="auto">
          <a:xfrm>
            <a:off x="7880162" y="985064"/>
            <a:ext cx="467947" cy="635376"/>
            <a:chOff x="2248" y="337"/>
            <a:chExt cx="254" cy="483"/>
          </a:xfrm>
        </p:grpSpPr>
        <p:sp>
          <p:nvSpPr>
            <p:cNvPr id="49" name="Line 18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0" name="Text Box 19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72</a:t>
              </a:r>
            </a:p>
          </p:txBody>
        </p:sp>
      </p:grpSp>
      <p:grpSp>
        <p:nvGrpSpPr>
          <p:cNvPr id="51" name="Group 20"/>
          <p:cNvGrpSpPr>
            <a:grpSpLocks noChangeAspect="1"/>
          </p:cNvGrpSpPr>
          <p:nvPr/>
        </p:nvGrpSpPr>
        <p:grpSpPr bwMode="auto">
          <a:xfrm>
            <a:off x="6288548" y="985064"/>
            <a:ext cx="468922" cy="635376"/>
            <a:chOff x="2248" y="337"/>
            <a:chExt cx="255" cy="483"/>
          </a:xfrm>
        </p:grpSpPr>
        <p:sp>
          <p:nvSpPr>
            <p:cNvPr id="52" name="Line 21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3" name="Text Box 22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69</a:t>
              </a:r>
            </a:p>
          </p:txBody>
        </p:sp>
      </p:grpSp>
      <p:grpSp>
        <p:nvGrpSpPr>
          <p:cNvPr id="54" name="Group 23"/>
          <p:cNvGrpSpPr>
            <a:grpSpLocks noChangeAspect="1"/>
          </p:cNvGrpSpPr>
          <p:nvPr/>
        </p:nvGrpSpPr>
        <p:grpSpPr bwMode="auto">
          <a:xfrm>
            <a:off x="4693939" y="985064"/>
            <a:ext cx="467949" cy="635376"/>
            <a:chOff x="2248" y="337"/>
            <a:chExt cx="254" cy="483"/>
          </a:xfrm>
        </p:grpSpPr>
        <p:sp>
          <p:nvSpPr>
            <p:cNvPr id="55" name="Line 24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6" name="Text Box 25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66</a:t>
              </a:r>
            </a:p>
          </p:txBody>
        </p:sp>
      </p:grpSp>
      <p:grpSp>
        <p:nvGrpSpPr>
          <p:cNvPr id="57" name="Group 26"/>
          <p:cNvGrpSpPr>
            <a:grpSpLocks noChangeAspect="1"/>
          </p:cNvGrpSpPr>
          <p:nvPr/>
        </p:nvGrpSpPr>
        <p:grpSpPr bwMode="auto">
          <a:xfrm>
            <a:off x="3094877" y="985064"/>
            <a:ext cx="467949" cy="635376"/>
            <a:chOff x="2248" y="337"/>
            <a:chExt cx="254" cy="483"/>
          </a:xfrm>
        </p:grpSpPr>
        <p:sp>
          <p:nvSpPr>
            <p:cNvPr id="58" name="Line 27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9" name="Text Box 28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63</a:t>
              </a:r>
            </a:p>
          </p:txBody>
        </p:sp>
      </p:grpSp>
      <p:grpSp>
        <p:nvGrpSpPr>
          <p:cNvPr id="60" name="Group 40"/>
          <p:cNvGrpSpPr>
            <a:grpSpLocks noChangeAspect="1"/>
          </p:cNvGrpSpPr>
          <p:nvPr/>
        </p:nvGrpSpPr>
        <p:grpSpPr bwMode="auto">
          <a:xfrm>
            <a:off x="9472128" y="985064"/>
            <a:ext cx="468920" cy="635376"/>
            <a:chOff x="2248" y="337"/>
            <a:chExt cx="255" cy="483"/>
          </a:xfrm>
        </p:grpSpPr>
        <p:sp>
          <p:nvSpPr>
            <p:cNvPr id="61" name="Line 41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2" name="Text Box 42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75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995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18506" indent="-237887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51548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2167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12786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93405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474024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854643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235262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ACCC221-6AB7-404C-BE14-EAF8497B5072}" type="slidenum">
              <a:rPr lang="en-US" altLang="en-US" sz="1166"/>
              <a:pPr eaLnBrk="1" hangingPunct="1"/>
              <a:t>6</a:t>
            </a:fld>
            <a:endParaRPr lang="en-US" altLang="en-US" sz="1166"/>
          </a:p>
        </p:txBody>
      </p:sp>
      <p:pic>
        <p:nvPicPr>
          <p:cNvPr id="7172" name="Picture 5" descr="003-X-19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0" t="2388" r="9451" b="342"/>
          <a:stretch>
            <a:fillRect/>
          </a:stretch>
        </p:blipFill>
        <p:spPr bwMode="auto">
          <a:xfrm>
            <a:off x="219376" y="1649118"/>
            <a:ext cx="11299155" cy="623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3" name="Group 65"/>
          <p:cNvGrpSpPr>
            <a:grpSpLocks noChangeAspect="1"/>
          </p:cNvGrpSpPr>
          <p:nvPr/>
        </p:nvGrpSpPr>
        <p:grpSpPr bwMode="auto">
          <a:xfrm>
            <a:off x="7968878" y="7857719"/>
            <a:ext cx="2057635" cy="98315"/>
            <a:chOff x="4009" y="3503"/>
            <a:chExt cx="606" cy="75"/>
          </a:xfrm>
        </p:grpSpPr>
        <p:sp>
          <p:nvSpPr>
            <p:cNvPr id="7216" name="Rectangle 66"/>
            <p:cNvSpPr>
              <a:spLocks noChangeAspect="1" noChangeArrowheads="1"/>
            </p:cNvSpPr>
            <p:nvPr/>
          </p:nvSpPr>
          <p:spPr bwMode="auto">
            <a:xfrm>
              <a:off x="4009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7217" name="Rectangle 67"/>
            <p:cNvSpPr>
              <a:spLocks noChangeAspect="1" noChangeArrowheads="1"/>
            </p:cNvSpPr>
            <p:nvPr/>
          </p:nvSpPr>
          <p:spPr bwMode="auto">
            <a:xfrm>
              <a:off x="4130" y="3503"/>
              <a:ext cx="121" cy="75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7218" name="Rectangle 68"/>
            <p:cNvSpPr>
              <a:spLocks noChangeAspect="1" noChangeArrowheads="1"/>
            </p:cNvSpPr>
            <p:nvPr/>
          </p:nvSpPr>
          <p:spPr bwMode="auto">
            <a:xfrm>
              <a:off x="4251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7219" name="Rectangle 69"/>
            <p:cNvSpPr>
              <a:spLocks noChangeAspect="1" noChangeArrowheads="1"/>
            </p:cNvSpPr>
            <p:nvPr/>
          </p:nvSpPr>
          <p:spPr bwMode="auto">
            <a:xfrm>
              <a:off x="4372" y="3503"/>
              <a:ext cx="121" cy="75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7220" name="Rectangle 70"/>
            <p:cNvSpPr>
              <a:spLocks noChangeAspect="1" noChangeArrowheads="1"/>
            </p:cNvSpPr>
            <p:nvPr/>
          </p:nvSpPr>
          <p:spPr bwMode="auto">
            <a:xfrm>
              <a:off x="4494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</p:grpSp>
      <p:sp>
        <p:nvSpPr>
          <p:cNvPr id="7174" name="Text Box 71"/>
          <p:cNvSpPr txBox="1">
            <a:spLocks noChangeAspect="1" noChangeArrowheads="1"/>
          </p:cNvSpPr>
          <p:nvPr/>
        </p:nvSpPr>
        <p:spPr bwMode="auto">
          <a:xfrm>
            <a:off x="7823509" y="7940059"/>
            <a:ext cx="2191626" cy="246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99" b="1">
                <a:latin typeface="Verdana" panose="020B0604030504040204" pitchFamily="34" charset="0"/>
              </a:rPr>
              <a:t>0                   km                  5</a:t>
            </a:r>
          </a:p>
        </p:txBody>
      </p:sp>
      <p:grpSp>
        <p:nvGrpSpPr>
          <p:cNvPr id="7175" name="Group 73"/>
          <p:cNvGrpSpPr>
            <a:grpSpLocks noChangeAspect="1"/>
          </p:cNvGrpSpPr>
          <p:nvPr/>
        </p:nvGrpSpPr>
        <p:grpSpPr bwMode="auto">
          <a:xfrm>
            <a:off x="1497273" y="966840"/>
            <a:ext cx="468920" cy="635362"/>
            <a:chOff x="2248" y="337"/>
            <a:chExt cx="255" cy="483"/>
          </a:xfrm>
        </p:grpSpPr>
        <p:sp>
          <p:nvSpPr>
            <p:cNvPr id="7214" name="Line 74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7215" name="Text Box 75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10</a:t>
              </a:r>
            </a:p>
          </p:txBody>
        </p:sp>
      </p:grpSp>
      <p:grpSp>
        <p:nvGrpSpPr>
          <p:cNvPr id="7176" name="Group 76"/>
          <p:cNvGrpSpPr>
            <a:grpSpLocks noChangeAspect="1"/>
          </p:cNvGrpSpPr>
          <p:nvPr/>
        </p:nvGrpSpPr>
        <p:grpSpPr bwMode="auto">
          <a:xfrm>
            <a:off x="10082466" y="966840"/>
            <a:ext cx="468920" cy="635362"/>
            <a:chOff x="2323" y="337"/>
            <a:chExt cx="255" cy="483"/>
          </a:xfrm>
        </p:grpSpPr>
        <p:sp>
          <p:nvSpPr>
            <p:cNvPr id="7212" name="Line 77"/>
            <p:cNvSpPr>
              <a:spLocks noChangeAspect="1" noChangeShapeType="1"/>
            </p:cNvSpPr>
            <p:nvPr/>
          </p:nvSpPr>
          <p:spPr bwMode="auto">
            <a:xfrm>
              <a:off x="2450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7213" name="Text Box 78"/>
            <p:cNvSpPr txBox="1">
              <a:spLocks noChangeAspect="1" noChangeArrowheads="1"/>
            </p:cNvSpPr>
            <p:nvPr/>
          </p:nvSpPr>
          <p:spPr bwMode="auto">
            <a:xfrm>
              <a:off x="2323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26</a:t>
              </a:r>
            </a:p>
          </p:txBody>
        </p:sp>
      </p:grpSp>
      <p:grpSp>
        <p:nvGrpSpPr>
          <p:cNvPr id="7177" name="Group 79"/>
          <p:cNvGrpSpPr>
            <a:grpSpLocks noChangeAspect="1"/>
          </p:cNvGrpSpPr>
          <p:nvPr/>
        </p:nvGrpSpPr>
        <p:grpSpPr bwMode="auto">
          <a:xfrm>
            <a:off x="7962970" y="966840"/>
            <a:ext cx="469078" cy="635362"/>
            <a:chOff x="2320" y="337"/>
            <a:chExt cx="254" cy="483"/>
          </a:xfrm>
        </p:grpSpPr>
        <p:sp>
          <p:nvSpPr>
            <p:cNvPr id="7210" name="Line 80"/>
            <p:cNvSpPr>
              <a:spLocks noChangeAspect="1" noChangeShapeType="1"/>
            </p:cNvSpPr>
            <p:nvPr/>
          </p:nvSpPr>
          <p:spPr bwMode="auto">
            <a:xfrm>
              <a:off x="2447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7211" name="Text Box 81"/>
            <p:cNvSpPr txBox="1">
              <a:spLocks noChangeAspect="1" noChangeArrowheads="1"/>
            </p:cNvSpPr>
            <p:nvPr/>
          </p:nvSpPr>
          <p:spPr bwMode="auto">
            <a:xfrm>
              <a:off x="2320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22</a:t>
              </a:r>
            </a:p>
          </p:txBody>
        </p:sp>
      </p:grpSp>
      <p:grpSp>
        <p:nvGrpSpPr>
          <p:cNvPr id="7178" name="Group 82"/>
          <p:cNvGrpSpPr>
            <a:grpSpLocks noChangeAspect="1"/>
          </p:cNvGrpSpPr>
          <p:nvPr/>
        </p:nvGrpSpPr>
        <p:grpSpPr bwMode="auto">
          <a:xfrm>
            <a:off x="5719595" y="966840"/>
            <a:ext cx="468922" cy="635362"/>
            <a:chOff x="2248" y="337"/>
            <a:chExt cx="255" cy="483"/>
          </a:xfrm>
        </p:grpSpPr>
        <p:sp>
          <p:nvSpPr>
            <p:cNvPr id="7208" name="Line 83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7209" name="Text Box 84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18</a:t>
              </a:r>
            </a:p>
          </p:txBody>
        </p:sp>
      </p:grpSp>
      <p:grpSp>
        <p:nvGrpSpPr>
          <p:cNvPr id="7179" name="Group 85"/>
          <p:cNvGrpSpPr>
            <a:grpSpLocks noChangeAspect="1"/>
          </p:cNvGrpSpPr>
          <p:nvPr/>
        </p:nvGrpSpPr>
        <p:grpSpPr bwMode="auto">
          <a:xfrm>
            <a:off x="3613063" y="966840"/>
            <a:ext cx="468922" cy="635362"/>
            <a:chOff x="2248" y="337"/>
            <a:chExt cx="255" cy="483"/>
          </a:xfrm>
        </p:grpSpPr>
        <p:sp>
          <p:nvSpPr>
            <p:cNvPr id="7206" name="Line 86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7207" name="Text Box 87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14</a:t>
              </a:r>
            </a:p>
          </p:txBody>
        </p:sp>
      </p:grpSp>
      <p:sp>
        <p:nvSpPr>
          <p:cNvPr id="7180" name="Line 88"/>
          <p:cNvSpPr>
            <a:spLocks noChangeAspect="1" noChangeShapeType="1"/>
          </p:cNvSpPr>
          <p:nvPr/>
        </p:nvSpPr>
        <p:spPr bwMode="auto">
          <a:xfrm>
            <a:off x="1745753" y="1730228"/>
            <a:ext cx="0" cy="6018116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81" name="Line 89"/>
          <p:cNvSpPr>
            <a:spLocks noChangeAspect="1" noChangeShapeType="1"/>
          </p:cNvSpPr>
          <p:nvPr/>
        </p:nvSpPr>
        <p:spPr bwMode="auto">
          <a:xfrm>
            <a:off x="3856250" y="1730228"/>
            <a:ext cx="0" cy="6018116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82" name="Line 90"/>
          <p:cNvSpPr>
            <a:spLocks noChangeAspect="1" noChangeShapeType="1"/>
          </p:cNvSpPr>
          <p:nvPr/>
        </p:nvSpPr>
        <p:spPr bwMode="auto">
          <a:xfrm>
            <a:off x="6527350" y="1730228"/>
            <a:ext cx="0" cy="6018116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83" name="Line 91"/>
          <p:cNvSpPr>
            <a:spLocks noChangeAspect="1" noChangeShapeType="1"/>
          </p:cNvSpPr>
          <p:nvPr/>
        </p:nvSpPr>
        <p:spPr bwMode="auto">
          <a:xfrm>
            <a:off x="8205193" y="1708107"/>
            <a:ext cx="0" cy="6018116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84" name="Line 92"/>
          <p:cNvSpPr>
            <a:spLocks noChangeAspect="1" noChangeShapeType="1"/>
          </p:cNvSpPr>
          <p:nvPr/>
        </p:nvSpPr>
        <p:spPr bwMode="auto">
          <a:xfrm>
            <a:off x="10328780" y="1730228"/>
            <a:ext cx="0" cy="6018116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85" name="Line 93"/>
          <p:cNvSpPr>
            <a:spLocks noChangeAspect="1" noChangeShapeType="1"/>
          </p:cNvSpPr>
          <p:nvPr/>
        </p:nvSpPr>
        <p:spPr bwMode="auto">
          <a:xfrm>
            <a:off x="2273047" y="1730228"/>
            <a:ext cx="0" cy="599599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86" name="Line 94"/>
          <p:cNvSpPr>
            <a:spLocks noChangeAspect="1" noChangeShapeType="1"/>
          </p:cNvSpPr>
          <p:nvPr/>
        </p:nvSpPr>
        <p:spPr bwMode="auto">
          <a:xfrm>
            <a:off x="3327635" y="1730228"/>
            <a:ext cx="0" cy="599599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87" name="Line 95"/>
          <p:cNvSpPr>
            <a:spLocks noChangeAspect="1" noChangeShapeType="1"/>
          </p:cNvSpPr>
          <p:nvPr/>
        </p:nvSpPr>
        <p:spPr bwMode="auto">
          <a:xfrm>
            <a:off x="4910838" y="1730228"/>
            <a:ext cx="0" cy="599599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88" name="Line 96"/>
          <p:cNvSpPr>
            <a:spLocks noChangeAspect="1" noChangeShapeType="1"/>
          </p:cNvSpPr>
          <p:nvPr/>
        </p:nvSpPr>
        <p:spPr bwMode="auto">
          <a:xfrm>
            <a:off x="9266987" y="1730228"/>
            <a:ext cx="0" cy="599599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89" name="Line 97"/>
          <p:cNvSpPr>
            <a:spLocks noChangeAspect="1" noChangeShapeType="1"/>
          </p:cNvSpPr>
          <p:nvPr/>
        </p:nvSpPr>
        <p:spPr bwMode="auto">
          <a:xfrm>
            <a:off x="7086631" y="1730228"/>
            <a:ext cx="0" cy="599599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90" name="Line 98"/>
          <p:cNvSpPr>
            <a:spLocks noChangeAspect="1" noChangeShapeType="1"/>
          </p:cNvSpPr>
          <p:nvPr/>
        </p:nvSpPr>
        <p:spPr bwMode="auto">
          <a:xfrm>
            <a:off x="2800341" y="1730228"/>
            <a:ext cx="0" cy="599599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91" name="Line 99"/>
          <p:cNvSpPr>
            <a:spLocks noChangeAspect="1" noChangeShapeType="1"/>
          </p:cNvSpPr>
          <p:nvPr/>
        </p:nvSpPr>
        <p:spPr bwMode="auto">
          <a:xfrm>
            <a:off x="4383544" y="1730228"/>
            <a:ext cx="0" cy="599599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92" name="Line 100"/>
          <p:cNvSpPr>
            <a:spLocks noChangeAspect="1" noChangeShapeType="1"/>
          </p:cNvSpPr>
          <p:nvPr/>
        </p:nvSpPr>
        <p:spPr bwMode="auto">
          <a:xfrm>
            <a:off x="5968069" y="1730228"/>
            <a:ext cx="0" cy="599599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93" name="Line 101"/>
          <p:cNvSpPr>
            <a:spLocks noChangeAspect="1" noChangeShapeType="1"/>
          </p:cNvSpPr>
          <p:nvPr/>
        </p:nvSpPr>
        <p:spPr bwMode="auto">
          <a:xfrm>
            <a:off x="9797885" y="1730228"/>
            <a:ext cx="0" cy="599599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94" name="Line 102"/>
          <p:cNvSpPr>
            <a:spLocks noChangeAspect="1" noChangeShapeType="1"/>
          </p:cNvSpPr>
          <p:nvPr/>
        </p:nvSpPr>
        <p:spPr bwMode="auto">
          <a:xfrm>
            <a:off x="7645912" y="1730228"/>
            <a:ext cx="0" cy="599599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95" name="Line 103"/>
          <p:cNvSpPr>
            <a:spLocks noChangeAspect="1" noChangeShapeType="1"/>
          </p:cNvSpPr>
          <p:nvPr/>
        </p:nvSpPr>
        <p:spPr bwMode="auto">
          <a:xfrm>
            <a:off x="5439454" y="1730228"/>
            <a:ext cx="0" cy="599599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96" name="Line 104"/>
          <p:cNvSpPr>
            <a:spLocks noChangeAspect="1" noChangeShapeType="1"/>
          </p:cNvSpPr>
          <p:nvPr/>
        </p:nvSpPr>
        <p:spPr bwMode="auto">
          <a:xfrm>
            <a:off x="8736090" y="1730228"/>
            <a:ext cx="0" cy="599599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97" name="Line 105"/>
          <p:cNvSpPr>
            <a:spLocks noChangeAspect="1" noChangeShapeType="1"/>
          </p:cNvSpPr>
          <p:nvPr/>
        </p:nvSpPr>
        <p:spPr bwMode="auto">
          <a:xfrm>
            <a:off x="10879147" y="1730228"/>
            <a:ext cx="0" cy="6018116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98" name="Line 106"/>
          <p:cNvSpPr>
            <a:spLocks noChangeAspect="1" noChangeShapeType="1"/>
          </p:cNvSpPr>
          <p:nvPr/>
        </p:nvSpPr>
        <p:spPr bwMode="auto">
          <a:xfrm>
            <a:off x="11413529" y="1730228"/>
            <a:ext cx="0" cy="6018116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199" name="Text Box 8"/>
          <p:cNvSpPr txBox="1">
            <a:spLocks noChangeAspect="1" noChangeArrowheads="1"/>
          </p:cNvSpPr>
          <p:nvPr/>
        </p:nvSpPr>
        <p:spPr bwMode="auto">
          <a:xfrm>
            <a:off x="728168" y="7530894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60</a:t>
            </a:r>
          </a:p>
        </p:txBody>
      </p:sp>
      <p:sp>
        <p:nvSpPr>
          <p:cNvPr id="7200" name="Freeform 108"/>
          <p:cNvSpPr>
            <a:spLocks noChangeAspect="1"/>
          </p:cNvSpPr>
          <p:nvPr/>
        </p:nvSpPr>
        <p:spPr bwMode="auto">
          <a:xfrm>
            <a:off x="1514484" y="4322062"/>
            <a:ext cx="262986" cy="1813915"/>
          </a:xfrm>
          <a:custGeom>
            <a:avLst/>
            <a:gdLst>
              <a:gd name="T0" fmla="*/ 2147483647 w 186"/>
              <a:gd name="T1" fmla="*/ 0 h 1380"/>
              <a:gd name="T2" fmla="*/ 2147483647 w 186"/>
              <a:gd name="T3" fmla="*/ 2147483647 h 1380"/>
              <a:gd name="T4" fmla="*/ 2147483647 w 186"/>
              <a:gd name="T5" fmla="*/ 2147483647 h 1380"/>
              <a:gd name="T6" fmla="*/ 0 w 186"/>
              <a:gd name="T7" fmla="*/ 2147483647 h 1380"/>
              <a:gd name="T8" fmla="*/ 0 60000 65536"/>
              <a:gd name="T9" fmla="*/ 0 60000 65536"/>
              <a:gd name="T10" fmla="*/ 0 60000 65536"/>
              <a:gd name="T11" fmla="*/ 0 60000 65536"/>
              <a:gd name="T12" fmla="*/ 0 w 186"/>
              <a:gd name="T13" fmla="*/ 0 h 1380"/>
              <a:gd name="T14" fmla="*/ 186 w 186"/>
              <a:gd name="T15" fmla="*/ 1380 h 13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6" h="1380">
                <a:moveTo>
                  <a:pt x="186" y="0"/>
                </a:moveTo>
                <a:cubicBezTo>
                  <a:pt x="177" y="147"/>
                  <a:pt x="169" y="294"/>
                  <a:pt x="150" y="468"/>
                </a:cubicBezTo>
                <a:cubicBezTo>
                  <a:pt x="131" y="642"/>
                  <a:pt x="97" y="892"/>
                  <a:pt x="72" y="1044"/>
                </a:cubicBezTo>
                <a:cubicBezTo>
                  <a:pt x="47" y="1196"/>
                  <a:pt x="23" y="1288"/>
                  <a:pt x="0" y="138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201" name="Freeform 109"/>
          <p:cNvSpPr>
            <a:spLocks noChangeAspect="1"/>
          </p:cNvSpPr>
          <p:nvPr/>
        </p:nvSpPr>
        <p:spPr bwMode="auto">
          <a:xfrm>
            <a:off x="700416" y="4269217"/>
            <a:ext cx="1034764" cy="231041"/>
          </a:xfrm>
          <a:custGeom>
            <a:avLst/>
            <a:gdLst>
              <a:gd name="T0" fmla="*/ 0 w 732"/>
              <a:gd name="T1" fmla="*/ 2147483647 h 176"/>
              <a:gd name="T2" fmla="*/ 2147483647 w 732"/>
              <a:gd name="T3" fmla="*/ 2147483647 h 176"/>
              <a:gd name="T4" fmla="*/ 2147483647 w 732"/>
              <a:gd name="T5" fmla="*/ 2147483647 h 176"/>
              <a:gd name="T6" fmla="*/ 2147483647 w 732"/>
              <a:gd name="T7" fmla="*/ 2147483647 h 176"/>
              <a:gd name="T8" fmla="*/ 2147483647 w 732"/>
              <a:gd name="T9" fmla="*/ 2147483647 h 176"/>
              <a:gd name="T10" fmla="*/ 2147483647 w 732"/>
              <a:gd name="T11" fmla="*/ 2147483647 h 176"/>
              <a:gd name="T12" fmla="*/ 2147483647 w 732"/>
              <a:gd name="T13" fmla="*/ 2147483647 h 176"/>
              <a:gd name="T14" fmla="*/ 2147483647 w 732"/>
              <a:gd name="T15" fmla="*/ 2147483647 h 176"/>
              <a:gd name="T16" fmla="*/ 2147483647 w 732"/>
              <a:gd name="T17" fmla="*/ 2147483647 h 176"/>
              <a:gd name="T18" fmla="*/ 2147483647 w 732"/>
              <a:gd name="T19" fmla="*/ 2147483647 h 17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32"/>
              <a:gd name="T31" fmla="*/ 0 h 176"/>
              <a:gd name="T32" fmla="*/ 732 w 732"/>
              <a:gd name="T33" fmla="*/ 176 h 17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32" h="176">
                <a:moveTo>
                  <a:pt x="0" y="160"/>
                </a:moveTo>
                <a:cubicBezTo>
                  <a:pt x="38" y="168"/>
                  <a:pt x="77" y="176"/>
                  <a:pt x="108" y="166"/>
                </a:cubicBezTo>
                <a:cubicBezTo>
                  <a:pt x="139" y="156"/>
                  <a:pt x="152" y="125"/>
                  <a:pt x="186" y="100"/>
                </a:cubicBezTo>
                <a:cubicBezTo>
                  <a:pt x="220" y="75"/>
                  <a:pt x="278" y="32"/>
                  <a:pt x="312" y="16"/>
                </a:cubicBezTo>
                <a:cubicBezTo>
                  <a:pt x="346" y="0"/>
                  <a:pt x="368" y="2"/>
                  <a:pt x="390" y="4"/>
                </a:cubicBezTo>
                <a:cubicBezTo>
                  <a:pt x="412" y="6"/>
                  <a:pt x="421" y="26"/>
                  <a:pt x="444" y="28"/>
                </a:cubicBezTo>
                <a:cubicBezTo>
                  <a:pt x="467" y="30"/>
                  <a:pt x="495" y="12"/>
                  <a:pt x="528" y="16"/>
                </a:cubicBezTo>
                <a:cubicBezTo>
                  <a:pt x="561" y="20"/>
                  <a:pt x="615" y="40"/>
                  <a:pt x="642" y="52"/>
                </a:cubicBezTo>
                <a:cubicBezTo>
                  <a:pt x="669" y="64"/>
                  <a:pt x="675" y="83"/>
                  <a:pt x="690" y="88"/>
                </a:cubicBezTo>
                <a:cubicBezTo>
                  <a:pt x="705" y="93"/>
                  <a:pt x="718" y="87"/>
                  <a:pt x="732" y="82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202" name="Freeform 110"/>
          <p:cNvSpPr>
            <a:spLocks noChangeAspect="1"/>
          </p:cNvSpPr>
          <p:nvPr/>
        </p:nvSpPr>
        <p:spPr bwMode="auto">
          <a:xfrm>
            <a:off x="1769540" y="4314688"/>
            <a:ext cx="5769838" cy="1387472"/>
          </a:xfrm>
          <a:custGeom>
            <a:avLst/>
            <a:gdLst>
              <a:gd name="T0" fmla="*/ 0 w 4080"/>
              <a:gd name="T1" fmla="*/ 2147483647 h 1055"/>
              <a:gd name="T2" fmla="*/ 2147483647 w 4080"/>
              <a:gd name="T3" fmla="*/ 2147483647 h 1055"/>
              <a:gd name="T4" fmla="*/ 2147483647 w 4080"/>
              <a:gd name="T5" fmla="*/ 2147483647 h 1055"/>
              <a:gd name="T6" fmla="*/ 2147483647 w 4080"/>
              <a:gd name="T7" fmla="*/ 2147483647 h 1055"/>
              <a:gd name="T8" fmla="*/ 2147483647 w 4080"/>
              <a:gd name="T9" fmla="*/ 2147483647 h 1055"/>
              <a:gd name="T10" fmla="*/ 2147483647 w 4080"/>
              <a:gd name="T11" fmla="*/ 2147483647 h 1055"/>
              <a:gd name="T12" fmla="*/ 2147483647 w 4080"/>
              <a:gd name="T13" fmla="*/ 2147483647 h 1055"/>
              <a:gd name="T14" fmla="*/ 2147483647 w 4080"/>
              <a:gd name="T15" fmla="*/ 2147483647 h 1055"/>
              <a:gd name="T16" fmla="*/ 2147483647 w 4080"/>
              <a:gd name="T17" fmla="*/ 2147483647 h 1055"/>
              <a:gd name="T18" fmla="*/ 2147483647 w 4080"/>
              <a:gd name="T19" fmla="*/ 2147483647 h 1055"/>
              <a:gd name="T20" fmla="*/ 2147483647 w 4080"/>
              <a:gd name="T21" fmla="*/ 2147483647 h 1055"/>
              <a:gd name="T22" fmla="*/ 2147483647 w 4080"/>
              <a:gd name="T23" fmla="*/ 2147483647 h 1055"/>
              <a:gd name="T24" fmla="*/ 2147483647 w 4080"/>
              <a:gd name="T25" fmla="*/ 2147483647 h 1055"/>
              <a:gd name="T26" fmla="*/ 2147483647 w 4080"/>
              <a:gd name="T27" fmla="*/ 2147483647 h 1055"/>
              <a:gd name="T28" fmla="*/ 2147483647 w 4080"/>
              <a:gd name="T29" fmla="*/ 2147483647 h 1055"/>
              <a:gd name="T30" fmla="*/ 2147483647 w 4080"/>
              <a:gd name="T31" fmla="*/ 2147483647 h 1055"/>
              <a:gd name="T32" fmla="*/ 2147483647 w 4080"/>
              <a:gd name="T33" fmla="*/ 2147483647 h 1055"/>
              <a:gd name="T34" fmla="*/ 2147483647 w 4080"/>
              <a:gd name="T35" fmla="*/ 2147483647 h 1055"/>
              <a:gd name="T36" fmla="*/ 2147483647 w 4080"/>
              <a:gd name="T37" fmla="*/ 2147483647 h 1055"/>
              <a:gd name="T38" fmla="*/ 2147483647 w 4080"/>
              <a:gd name="T39" fmla="*/ 2147483647 h 1055"/>
              <a:gd name="T40" fmla="*/ 2147483647 w 4080"/>
              <a:gd name="T41" fmla="*/ 2147483647 h 1055"/>
              <a:gd name="T42" fmla="*/ 2147483647 w 4080"/>
              <a:gd name="T43" fmla="*/ 2147483647 h 1055"/>
              <a:gd name="T44" fmla="*/ 2147483647 w 4080"/>
              <a:gd name="T45" fmla="*/ 2147483647 h 1055"/>
              <a:gd name="T46" fmla="*/ 2147483647 w 4080"/>
              <a:gd name="T47" fmla="*/ 2147483647 h 1055"/>
              <a:gd name="T48" fmla="*/ 2147483647 w 4080"/>
              <a:gd name="T49" fmla="*/ 2147483647 h 1055"/>
              <a:gd name="T50" fmla="*/ 2147483647 w 4080"/>
              <a:gd name="T51" fmla="*/ 2147483647 h 1055"/>
              <a:gd name="T52" fmla="*/ 2147483647 w 4080"/>
              <a:gd name="T53" fmla="*/ 2147483647 h 1055"/>
              <a:gd name="T54" fmla="*/ 2147483647 w 4080"/>
              <a:gd name="T55" fmla="*/ 2147483647 h 1055"/>
              <a:gd name="T56" fmla="*/ 2147483647 w 4080"/>
              <a:gd name="T57" fmla="*/ 2147483647 h 1055"/>
              <a:gd name="T58" fmla="*/ 2147483647 w 4080"/>
              <a:gd name="T59" fmla="*/ 2147483647 h 1055"/>
              <a:gd name="T60" fmla="*/ 2147483647 w 4080"/>
              <a:gd name="T61" fmla="*/ 2147483647 h 1055"/>
              <a:gd name="T62" fmla="*/ 2147483647 w 4080"/>
              <a:gd name="T63" fmla="*/ 2147483647 h 1055"/>
              <a:gd name="T64" fmla="*/ 2147483647 w 4080"/>
              <a:gd name="T65" fmla="*/ 2147483647 h 1055"/>
              <a:gd name="T66" fmla="*/ 2147483647 w 4080"/>
              <a:gd name="T67" fmla="*/ 2147483647 h 1055"/>
              <a:gd name="T68" fmla="*/ 2147483647 w 4080"/>
              <a:gd name="T69" fmla="*/ 2147483647 h 1055"/>
              <a:gd name="T70" fmla="*/ 2147483647 w 4080"/>
              <a:gd name="T71" fmla="*/ 2147483647 h 1055"/>
              <a:gd name="T72" fmla="*/ 2147483647 w 4080"/>
              <a:gd name="T73" fmla="*/ 2147483647 h 1055"/>
              <a:gd name="T74" fmla="*/ 2147483647 w 4080"/>
              <a:gd name="T75" fmla="*/ 2147483647 h 1055"/>
              <a:gd name="T76" fmla="*/ 2147483647 w 4080"/>
              <a:gd name="T77" fmla="*/ 2147483647 h 105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4080"/>
              <a:gd name="T118" fmla="*/ 0 h 1055"/>
              <a:gd name="T119" fmla="*/ 4080 w 4080"/>
              <a:gd name="T120" fmla="*/ 1055 h 1055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4080" h="1055">
                <a:moveTo>
                  <a:pt x="0" y="5"/>
                </a:moveTo>
                <a:cubicBezTo>
                  <a:pt x="38" y="5"/>
                  <a:pt x="77" y="5"/>
                  <a:pt x="120" y="5"/>
                </a:cubicBezTo>
                <a:cubicBezTo>
                  <a:pt x="163" y="5"/>
                  <a:pt x="211" y="0"/>
                  <a:pt x="258" y="5"/>
                </a:cubicBezTo>
                <a:cubicBezTo>
                  <a:pt x="305" y="10"/>
                  <a:pt x="344" y="28"/>
                  <a:pt x="402" y="35"/>
                </a:cubicBezTo>
                <a:cubicBezTo>
                  <a:pt x="460" y="42"/>
                  <a:pt x="556" y="47"/>
                  <a:pt x="606" y="47"/>
                </a:cubicBezTo>
                <a:cubicBezTo>
                  <a:pt x="656" y="47"/>
                  <a:pt x="667" y="42"/>
                  <a:pt x="702" y="35"/>
                </a:cubicBezTo>
                <a:cubicBezTo>
                  <a:pt x="737" y="28"/>
                  <a:pt x="782" y="9"/>
                  <a:pt x="816" y="5"/>
                </a:cubicBezTo>
                <a:cubicBezTo>
                  <a:pt x="850" y="1"/>
                  <a:pt x="869" y="11"/>
                  <a:pt x="906" y="11"/>
                </a:cubicBezTo>
                <a:cubicBezTo>
                  <a:pt x="943" y="11"/>
                  <a:pt x="1005" y="6"/>
                  <a:pt x="1038" y="5"/>
                </a:cubicBezTo>
                <a:cubicBezTo>
                  <a:pt x="1071" y="4"/>
                  <a:pt x="1076" y="5"/>
                  <a:pt x="1104" y="5"/>
                </a:cubicBezTo>
                <a:cubicBezTo>
                  <a:pt x="1132" y="5"/>
                  <a:pt x="1166" y="0"/>
                  <a:pt x="1206" y="5"/>
                </a:cubicBezTo>
                <a:cubicBezTo>
                  <a:pt x="1246" y="10"/>
                  <a:pt x="1306" y="30"/>
                  <a:pt x="1344" y="35"/>
                </a:cubicBezTo>
                <a:cubicBezTo>
                  <a:pt x="1382" y="40"/>
                  <a:pt x="1411" y="28"/>
                  <a:pt x="1434" y="35"/>
                </a:cubicBezTo>
                <a:cubicBezTo>
                  <a:pt x="1457" y="42"/>
                  <a:pt x="1449" y="66"/>
                  <a:pt x="1482" y="77"/>
                </a:cubicBezTo>
                <a:cubicBezTo>
                  <a:pt x="1515" y="88"/>
                  <a:pt x="1585" y="93"/>
                  <a:pt x="1632" y="101"/>
                </a:cubicBezTo>
                <a:cubicBezTo>
                  <a:pt x="1679" y="109"/>
                  <a:pt x="1728" y="119"/>
                  <a:pt x="1764" y="125"/>
                </a:cubicBezTo>
                <a:cubicBezTo>
                  <a:pt x="1800" y="131"/>
                  <a:pt x="1824" y="138"/>
                  <a:pt x="1848" y="137"/>
                </a:cubicBezTo>
                <a:cubicBezTo>
                  <a:pt x="1872" y="136"/>
                  <a:pt x="1891" y="115"/>
                  <a:pt x="1908" y="119"/>
                </a:cubicBezTo>
                <a:cubicBezTo>
                  <a:pt x="1925" y="123"/>
                  <a:pt x="1924" y="153"/>
                  <a:pt x="1950" y="161"/>
                </a:cubicBezTo>
                <a:cubicBezTo>
                  <a:pt x="1976" y="169"/>
                  <a:pt x="2020" y="159"/>
                  <a:pt x="2064" y="167"/>
                </a:cubicBezTo>
                <a:cubicBezTo>
                  <a:pt x="2108" y="175"/>
                  <a:pt x="2172" y="199"/>
                  <a:pt x="2214" y="209"/>
                </a:cubicBezTo>
                <a:cubicBezTo>
                  <a:pt x="2256" y="219"/>
                  <a:pt x="2288" y="224"/>
                  <a:pt x="2316" y="227"/>
                </a:cubicBezTo>
                <a:cubicBezTo>
                  <a:pt x="2344" y="230"/>
                  <a:pt x="2351" y="216"/>
                  <a:pt x="2382" y="227"/>
                </a:cubicBezTo>
                <a:cubicBezTo>
                  <a:pt x="2413" y="238"/>
                  <a:pt x="2469" y="275"/>
                  <a:pt x="2502" y="293"/>
                </a:cubicBezTo>
                <a:cubicBezTo>
                  <a:pt x="2535" y="311"/>
                  <a:pt x="2550" y="322"/>
                  <a:pt x="2580" y="335"/>
                </a:cubicBezTo>
                <a:cubicBezTo>
                  <a:pt x="2610" y="348"/>
                  <a:pt x="2656" y="365"/>
                  <a:pt x="2682" y="371"/>
                </a:cubicBezTo>
                <a:cubicBezTo>
                  <a:pt x="2708" y="377"/>
                  <a:pt x="2715" y="364"/>
                  <a:pt x="2736" y="371"/>
                </a:cubicBezTo>
                <a:cubicBezTo>
                  <a:pt x="2757" y="378"/>
                  <a:pt x="2785" y="409"/>
                  <a:pt x="2808" y="413"/>
                </a:cubicBezTo>
                <a:cubicBezTo>
                  <a:pt x="2831" y="417"/>
                  <a:pt x="2843" y="389"/>
                  <a:pt x="2874" y="395"/>
                </a:cubicBezTo>
                <a:cubicBezTo>
                  <a:pt x="2905" y="401"/>
                  <a:pt x="2940" y="422"/>
                  <a:pt x="2994" y="449"/>
                </a:cubicBezTo>
                <a:cubicBezTo>
                  <a:pt x="3048" y="476"/>
                  <a:pt x="3144" y="529"/>
                  <a:pt x="3198" y="557"/>
                </a:cubicBezTo>
                <a:cubicBezTo>
                  <a:pt x="3252" y="585"/>
                  <a:pt x="3278" y="594"/>
                  <a:pt x="3318" y="617"/>
                </a:cubicBezTo>
                <a:cubicBezTo>
                  <a:pt x="3358" y="640"/>
                  <a:pt x="3396" y="671"/>
                  <a:pt x="3438" y="695"/>
                </a:cubicBezTo>
                <a:cubicBezTo>
                  <a:pt x="3480" y="719"/>
                  <a:pt x="3537" y="744"/>
                  <a:pt x="3570" y="761"/>
                </a:cubicBezTo>
                <a:cubicBezTo>
                  <a:pt x="3603" y="778"/>
                  <a:pt x="3601" y="778"/>
                  <a:pt x="3636" y="797"/>
                </a:cubicBezTo>
                <a:cubicBezTo>
                  <a:pt x="3671" y="816"/>
                  <a:pt x="3749" y="862"/>
                  <a:pt x="3780" y="875"/>
                </a:cubicBezTo>
                <a:cubicBezTo>
                  <a:pt x="3811" y="888"/>
                  <a:pt x="3802" y="867"/>
                  <a:pt x="3822" y="875"/>
                </a:cubicBezTo>
                <a:cubicBezTo>
                  <a:pt x="3842" y="883"/>
                  <a:pt x="3857" y="893"/>
                  <a:pt x="3900" y="923"/>
                </a:cubicBezTo>
                <a:cubicBezTo>
                  <a:pt x="3943" y="953"/>
                  <a:pt x="4049" y="1031"/>
                  <a:pt x="4080" y="1055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7203" name="Freeform 111"/>
          <p:cNvSpPr>
            <a:spLocks noChangeAspect="1"/>
          </p:cNvSpPr>
          <p:nvPr/>
        </p:nvSpPr>
        <p:spPr bwMode="auto">
          <a:xfrm>
            <a:off x="7555236" y="5741486"/>
            <a:ext cx="1324182" cy="686977"/>
          </a:xfrm>
          <a:custGeom>
            <a:avLst/>
            <a:gdLst>
              <a:gd name="T0" fmla="*/ 2147483647 w 936"/>
              <a:gd name="T1" fmla="*/ 2147483647 h 522"/>
              <a:gd name="T2" fmla="*/ 2147483647 w 936"/>
              <a:gd name="T3" fmla="*/ 2147483647 h 522"/>
              <a:gd name="T4" fmla="*/ 2147483647 w 936"/>
              <a:gd name="T5" fmla="*/ 2147483647 h 522"/>
              <a:gd name="T6" fmla="*/ 2147483647 w 936"/>
              <a:gd name="T7" fmla="*/ 2147483647 h 522"/>
              <a:gd name="T8" fmla="*/ 2147483647 w 936"/>
              <a:gd name="T9" fmla="*/ 2147483647 h 522"/>
              <a:gd name="T10" fmla="*/ 2147483647 w 936"/>
              <a:gd name="T11" fmla="*/ 2147483647 h 522"/>
              <a:gd name="T12" fmla="*/ 2147483647 w 936"/>
              <a:gd name="T13" fmla="*/ 2147483647 h 522"/>
              <a:gd name="T14" fmla="*/ 2147483647 w 936"/>
              <a:gd name="T15" fmla="*/ 2147483647 h 522"/>
              <a:gd name="T16" fmla="*/ 2147483647 w 936"/>
              <a:gd name="T17" fmla="*/ 2147483647 h 522"/>
              <a:gd name="T18" fmla="*/ 2147483647 w 936"/>
              <a:gd name="T19" fmla="*/ 2147483647 h 522"/>
              <a:gd name="T20" fmla="*/ 2147483647 w 936"/>
              <a:gd name="T21" fmla="*/ 2147483647 h 522"/>
              <a:gd name="T22" fmla="*/ 0 w 936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36"/>
              <a:gd name="T37" fmla="*/ 0 h 522"/>
              <a:gd name="T38" fmla="*/ 936 w 936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36" h="522">
                <a:moveTo>
                  <a:pt x="936" y="522"/>
                </a:moveTo>
                <a:cubicBezTo>
                  <a:pt x="904" y="510"/>
                  <a:pt x="873" y="499"/>
                  <a:pt x="846" y="486"/>
                </a:cubicBezTo>
                <a:cubicBezTo>
                  <a:pt x="819" y="473"/>
                  <a:pt x="803" y="460"/>
                  <a:pt x="774" y="444"/>
                </a:cubicBezTo>
                <a:cubicBezTo>
                  <a:pt x="745" y="428"/>
                  <a:pt x="712" y="409"/>
                  <a:pt x="672" y="390"/>
                </a:cubicBezTo>
                <a:cubicBezTo>
                  <a:pt x="632" y="371"/>
                  <a:pt x="575" y="349"/>
                  <a:pt x="534" y="330"/>
                </a:cubicBezTo>
                <a:cubicBezTo>
                  <a:pt x="493" y="311"/>
                  <a:pt x="462" y="292"/>
                  <a:pt x="426" y="276"/>
                </a:cubicBezTo>
                <a:cubicBezTo>
                  <a:pt x="390" y="260"/>
                  <a:pt x="353" y="250"/>
                  <a:pt x="318" y="234"/>
                </a:cubicBezTo>
                <a:cubicBezTo>
                  <a:pt x="283" y="218"/>
                  <a:pt x="244" y="195"/>
                  <a:pt x="216" y="180"/>
                </a:cubicBezTo>
                <a:cubicBezTo>
                  <a:pt x="188" y="165"/>
                  <a:pt x="173" y="157"/>
                  <a:pt x="150" y="144"/>
                </a:cubicBezTo>
                <a:cubicBezTo>
                  <a:pt x="127" y="131"/>
                  <a:pt x="98" y="117"/>
                  <a:pt x="78" y="102"/>
                </a:cubicBezTo>
                <a:cubicBezTo>
                  <a:pt x="58" y="87"/>
                  <a:pt x="43" y="71"/>
                  <a:pt x="30" y="54"/>
                </a:cubicBezTo>
                <a:cubicBezTo>
                  <a:pt x="17" y="37"/>
                  <a:pt x="7" y="13"/>
                  <a:pt x="0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pic>
        <p:nvPicPr>
          <p:cNvPr id="7204" name="Picture 113" descr="003-X-49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31" t="4242" r="1640" b="111"/>
          <a:stretch>
            <a:fillRect/>
          </a:stretch>
        </p:blipFill>
        <p:spPr bwMode="auto">
          <a:xfrm>
            <a:off x="11521174" y="1642973"/>
            <a:ext cx="436108" cy="6246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05" name="Text Box 49"/>
          <p:cNvSpPr txBox="1">
            <a:spLocks noChangeAspect="1" noChangeArrowheads="1"/>
          </p:cNvSpPr>
          <p:nvPr/>
        </p:nvSpPr>
        <p:spPr bwMode="auto">
          <a:xfrm>
            <a:off x="10660895" y="7530894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60</a:t>
            </a:r>
          </a:p>
        </p:txBody>
      </p:sp>
    </p:spTree>
    <p:extLst>
      <p:ext uri="{BB962C8B-B14F-4D97-AF65-F5344CB8AC3E}">
        <p14:creationId xmlns:p14="http://schemas.microsoft.com/office/powerpoint/2010/main" val="261457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18506" indent="-237887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51548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2167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12786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93405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474024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854643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235262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56D8779-B333-4884-9AAB-7F6F535425E5}" type="slidenum">
              <a:rPr lang="en-US" altLang="en-US" sz="1166"/>
              <a:pPr eaLnBrk="1" hangingPunct="1"/>
              <a:t>7</a:t>
            </a:fld>
            <a:endParaRPr lang="en-US" altLang="en-US" sz="1166"/>
          </a:p>
        </p:txBody>
      </p:sp>
      <p:pic>
        <p:nvPicPr>
          <p:cNvPr id="8196" name="Picture 5" descr="003-X-25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7" t="3818" r="10429"/>
          <a:stretch>
            <a:fillRect/>
          </a:stretch>
        </p:blipFill>
        <p:spPr bwMode="auto">
          <a:xfrm>
            <a:off x="216733" y="1673316"/>
            <a:ext cx="11286416" cy="624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7" name="Group 45"/>
          <p:cNvGrpSpPr>
            <a:grpSpLocks noChangeAspect="1"/>
          </p:cNvGrpSpPr>
          <p:nvPr/>
        </p:nvGrpSpPr>
        <p:grpSpPr bwMode="auto">
          <a:xfrm>
            <a:off x="7979786" y="7886794"/>
            <a:ext cx="2060261" cy="98314"/>
            <a:chOff x="4009" y="3503"/>
            <a:chExt cx="606" cy="75"/>
          </a:xfrm>
        </p:grpSpPr>
        <p:sp>
          <p:nvSpPr>
            <p:cNvPr id="8235" name="Rectangle 46"/>
            <p:cNvSpPr>
              <a:spLocks noChangeAspect="1" noChangeArrowheads="1"/>
            </p:cNvSpPr>
            <p:nvPr/>
          </p:nvSpPr>
          <p:spPr bwMode="auto">
            <a:xfrm>
              <a:off x="4009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8236" name="Rectangle 47"/>
            <p:cNvSpPr>
              <a:spLocks noChangeAspect="1" noChangeArrowheads="1"/>
            </p:cNvSpPr>
            <p:nvPr/>
          </p:nvSpPr>
          <p:spPr bwMode="auto">
            <a:xfrm>
              <a:off x="4130" y="3503"/>
              <a:ext cx="121" cy="75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8237" name="Rectangle 48"/>
            <p:cNvSpPr>
              <a:spLocks noChangeAspect="1" noChangeArrowheads="1"/>
            </p:cNvSpPr>
            <p:nvPr/>
          </p:nvSpPr>
          <p:spPr bwMode="auto">
            <a:xfrm>
              <a:off x="4251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8238" name="Rectangle 49"/>
            <p:cNvSpPr>
              <a:spLocks noChangeAspect="1" noChangeArrowheads="1"/>
            </p:cNvSpPr>
            <p:nvPr/>
          </p:nvSpPr>
          <p:spPr bwMode="auto">
            <a:xfrm>
              <a:off x="4372" y="3503"/>
              <a:ext cx="121" cy="75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8239" name="Rectangle 50"/>
            <p:cNvSpPr>
              <a:spLocks noChangeAspect="1" noChangeArrowheads="1"/>
            </p:cNvSpPr>
            <p:nvPr/>
          </p:nvSpPr>
          <p:spPr bwMode="auto">
            <a:xfrm>
              <a:off x="4494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</p:grpSp>
      <p:sp>
        <p:nvSpPr>
          <p:cNvPr id="8198" name="Text Box 51"/>
          <p:cNvSpPr txBox="1">
            <a:spLocks noChangeAspect="1" noChangeArrowheads="1"/>
          </p:cNvSpPr>
          <p:nvPr/>
        </p:nvSpPr>
        <p:spPr bwMode="auto">
          <a:xfrm>
            <a:off x="7834138" y="7969133"/>
            <a:ext cx="2191626" cy="246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99" b="1">
                <a:latin typeface="Verdana" panose="020B0604030504040204" pitchFamily="34" charset="0"/>
              </a:rPr>
              <a:t>0                   km                  5</a:t>
            </a:r>
          </a:p>
        </p:txBody>
      </p:sp>
      <p:sp>
        <p:nvSpPr>
          <p:cNvPr id="8204" name="Line 68"/>
          <p:cNvSpPr>
            <a:spLocks noChangeAspect="1" noChangeShapeType="1"/>
          </p:cNvSpPr>
          <p:nvPr/>
        </p:nvSpPr>
        <p:spPr bwMode="auto">
          <a:xfrm>
            <a:off x="1747364" y="1763028"/>
            <a:ext cx="0" cy="601562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05" name="Line 69"/>
          <p:cNvSpPr>
            <a:spLocks noChangeAspect="1" noChangeShapeType="1"/>
          </p:cNvSpPr>
          <p:nvPr/>
        </p:nvSpPr>
        <p:spPr bwMode="auto">
          <a:xfrm>
            <a:off x="3861912" y="1763028"/>
            <a:ext cx="0" cy="601562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06" name="Line 70"/>
          <p:cNvSpPr>
            <a:spLocks noChangeAspect="1" noChangeShapeType="1"/>
          </p:cNvSpPr>
          <p:nvPr/>
        </p:nvSpPr>
        <p:spPr bwMode="auto">
          <a:xfrm>
            <a:off x="6590270" y="1763028"/>
            <a:ext cx="0" cy="6015621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07" name="Line 71"/>
          <p:cNvSpPr>
            <a:spLocks noChangeAspect="1" noChangeShapeType="1"/>
          </p:cNvSpPr>
          <p:nvPr/>
        </p:nvSpPr>
        <p:spPr bwMode="auto">
          <a:xfrm>
            <a:off x="8435673" y="1763028"/>
            <a:ext cx="0" cy="601562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08" name="Line 72"/>
          <p:cNvSpPr>
            <a:spLocks noChangeAspect="1" noChangeShapeType="1"/>
          </p:cNvSpPr>
          <p:nvPr/>
        </p:nvSpPr>
        <p:spPr bwMode="auto">
          <a:xfrm>
            <a:off x="10429125" y="1763028"/>
            <a:ext cx="0" cy="601562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09" name="Line 73"/>
          <p:cNvSpPr>
            <a:spLocks noChangeAspect="1" noChangeShapeType="1"/>
          </p:cNvSpPr>
          <p:nvPr/>
        </p:nvSpPr>
        <p:spPr bwMode="auto">
          <a:xfrm>
            <a:off x="2275670" y="1763028"/>
            <a:ext cx="0" cy="59935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10" name="Line 74"/>
          <p:cNvSpPr>
            <a:spLocks noChangeAspect="1" noChangeShapeType="1"/>
          </p:cNvSpPr>
          <p:nvPr/>
        </p:nvSpPr>
        <p:spPr bwMode="auto">
          <a:xfrm>
            <a:off x="3332283" y="1763028"/>
            <a:ext cx="0" cy="59935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11" name="Line 75"/>
          <p:cNvSpPr>
            <a:spLocks noChangeAspect="1" noChangeShapeType="1"/>
          </p:cNvSpPr>
          <p:nvPr/>
        </p:nvSpPr>
        <p:spPr bwMode="auto">
          <a:xfrm>
            <a:off x="4917200" y="1763028"/>
            <a:ext cx="0" cy="59935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12" name="Line 76"/>
          <p:cNvSpPr>
            <a:spLocks noChangeAspect="1" noChangeShapeType="1"/>
          </p:cNvSpPr>
          <p:nvPr/>
        </p:nvSpPr>
        <p:spPr bwMode="auto">
          <a:xfrm>
            <a:off x="9432399" y="1763028"/>
            <a:ext cx="0" cy="59935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13" name="Line 77"/>
          <p:cNvSpPr>
            <a:spLocks noChangeAspect="1" noChangeShapeType="1"/>
          </p:cNvSpPr>
          <p:nvPr/>
        </p:nvSpPr>
        <p:spPr bwMode="auto">
          <a:xfrm>
            <a:off x="7205405" y="1763028"/>
            <a:ext cx="0" cy="59935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14" name="Line 78"/>
          <p:cNvSpPr>
            <a:spLocks noChangeAspect="1" noChangeShapeType="1"/>
          </p:cNvSpPr>
          <p:nvPr/>
        </p:nvSpPr>
        <p:spPr bwMode="auto">
          <a:xfrm>
            <a:off x="2803976" y="1763028"/>
            <a:ext cx="0" cy="59935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15" name="Line 79"/>
          <p:cNvSpPr>
            <a:spLocks noChangeAspect="1" noChangeShapeType="1"/>
          </p:cNvSpPr>
          <p:nvPr/>
        </p:nvSpPr>
        <p:spPr bwMode="auto">
          <a:xfrm>
            <a:off x="4388894" y="1763028"/>
            <a:ext cx="0" cy="59935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16" name="Line 80"/>
          <p:cNvSpPr>
            <a:spLocks noChangeAspect="1" noChangeShapeType="1"/>
          </p:cNvSpPr>
          <p:nvPr/>
        </p:nvSpPr>
        <p:spPr bwMode="auto">
          <a:xfrm>
            <a:off x="5975136" y="1763028"/>
            <a:ext cx="0" cy="5993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17" name="Line 81"/>
          <p:cNvSpPr>
            <a:spLocks noChangeAspect="1" noChangeShapeType="1"/>
          </p:cNvSpPr>
          <p:nvPr/>
        </p:nvSpPr>
        <p:spPr bwMode="auto">
          <a:xfrm>
            <a:off x="9930761" y="1763028"/>
            <a:ext cx="0" cy="59935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18" name="Line 82"/>
          <p:cNvSpPr>
            <a:spLocks noChangeAspect="1" noChangeShapeType="1"/>
          </p:cNvSpPr>
          <p:nvPr/>
        </p:nvSpPr>
        <p:spPr bwMode="auto">
          <a:xfrm>
            <a:off x="7820539" y="1763028"/>
            <a:ext cx="0" cy="59935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19" name="Line 83"/>
          <p:cNvSpPr>
            <a:spLocks noChangeAspect="1" noChangeShapeType="1"/>
          </p:cNvSpPr>
          <p:nvPr/>
        </p:nvSpPr>
        <p:spPr bwMode="auto">
          <a:xfrm>
            <a:off x="5445506" y="1763028"/>
            <a:ext cx="0" cy="59935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20" name="Line 84"/>
          <p:cNvSpPr>
            <a:spLocks noChangeAspect="1" noChangeShapeType="1"/>
          </p:cNvSpPr>
          <p:nvPr/>
        </p:nvSpPr>
        <p:spPr bwMode="auto">
          <a:xfrm>
            <a:off x="8934036" y="1763028"/>
            <a:ext cx="0" cy="59935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21" name="Line 85"/>
          <p:cNvSpPr>
            <a:spLocks noChangeAspect="1" noChangeShapeType="1"/>
          </p:cNvSpPr>
          <p:nvPr/>
        </p:nvSpPr>
        <p:spPr bwMode="auto">
          <a:xfrm>
            <a:off x="11038174" y="1763028"/>
            <a:ext cx="0" cy="6015621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8222" name="Text Box 7"/>
          <p:cNvSpPr txBox="1">
            <a:spLocks noChangeAspect="1" noChangeArrowheads="1"/>
          </p:cNvSpPr>
          <p:nvPr/>
        </p:nvSpPr>
        <p:spPr bwMode="auto">
          <a:xfrm>
            <a:off x="725178" y="7559971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63</a:t>
            </a:r>
          </a:p>
        </p:txBody>
      </p:sp>
      <p:pic>
        <p:nvPicPr>
          <p:cNvPr id="8223" name="Picture 88" descr="003-X-49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31" t="4242" r="1640" b="111"/>
          <a:stretch>
            <a:fillRect/>
          </a:stretch>
        </p:blipFill>
        <p:spPr bwMode="auto">
          <a:xfrm>
            <a:off x="11507123" y="1667171"/>
            <a:ext cx="436944" cy="6246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24" name="Text Box 49"/>
          <p:cNvSpPr txBox="1">
            <a:spLocks noChangeAspect="1" noChangeArrowheads="1"/>
          </p:cNvSpPr>
          <p:nvPr/>
        </p:nvSpPr>
        <p:spPr bwMode="auto">
          <a:xfrm>
            <a:off x="10646534" y="7559971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63</a:t>
            </a:r>
          </a:p>
        </p:txBody>
      </p:sp>
      <p:grpSp>
        <p:nvGrpSpPr>
          <p:cNvPr id="48" name="Group 73"/>
          <p:cNvGrpSpPr>
            <a:grpSpLocks noChangeAspect="1"/>
          </p:cNvGrpSpPr>
          <p:nvPr/>
        </p:nvGrpSpPr>
        <p:grpSpPr bwMode="auto">
          <a:xfrm>
            <a:off x="1497273" y="966840"/>
            <a:ext cx="468920" cy="635362"/>
            <a:chOff x="2248" y="337"/>
            <a:chExt cx="255" cy="483"/>
          </a:xfrm>
        </p:grpSpPr>
        <p:sp>
          <p:nvSpPr>
            <p:cNvPr id="49" name="Line 74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0" name="Text Box 75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10</a:t>
              </a:r>
            </a:p>
          </p:txBody>
        </p:sp>
      </p:grpSp>
      <p:grpSp>
        <p:nvGrpSpPr>
          <p:cNvPr id="51" name="Group 76"/>
          <p:cNvGrpSpPr>
            <a:grpSpLocks noChangeAspect="1"/>
          </p:cNvGrpSpPr>
          <p:nvPr/>
        </p:nvGrpSpPr>
        <p:grpSpPr bwMode="auto">
          <a:xfrm>
            <a:off x="10202784" y="966840"/>
            <a:ext cx="468920" cy="635362"/>
            <a:chOff x="2323" y="337"/>
            <a:chExt cx="255" cy="483"/>
          </a:xfrm>
        </p:grpSpPr>
        <p:sp>
          <p:nvSpPr>
            <p:cNvPr id="52" name="Line 77"/>
            <p:cNvSpPr>
              <a:spLocks noChangeAspect="1" noChangeShapeType="1"/>
            </p:cNvSpPr>
            <p:nvPr/>
          </p:nvSpPr>
          <p:spPr bwMode="auto">
            <a:xfrm>
              <a:off x="2450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3" name="Text Box 78"/>
            <p:cNvSpPr txBox="1">
              <a:spLocks noChangeAspect="1" noChangeArrowheads="1"/>
            </p:cNvSpPr>
            <p:nvPr/>
          </p:nvSpPr>
          <p:spPr bwMode="auto">
            <a:xfrm>
              <a:off x="2323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26</a:t>
              </a:r>
            </a:p>
          </p:txBody>
        </p:sp>
      </p:grpSp>
      <p:grpSp>
        <p:nvGrpSpPr>
          <p:cNvPr id="54" name="Group 79"/>
          <p:cNvGrpSpPr>
            <a:grpSpLocks noChangeAspect="1"/>
          </p:cNvGrpSpPr>
          <p:nvPr/>
        </p:nvGrpSpPr>
        <p:grpSpPr bwMode="auto">
          <a:xfrm>
            <a:off x="8191568" y="966840"/>
            <a:ext cx="469078" cy="635362"/>
            <a:chOff x="2320" y="337"/>
            <a:chExt cx="254" cy="483"/>
          </a:xfrm>
        </p:grpSpPr>
        <p:sp>
          <p:nvSpPr>
            <p:cNvPr id="55" name="Line 80"/>
            <p:cNvSpPr>
              <a:spLocks noChangeAspect="1" noChangeShapeType="1"/>
            </p:cNvSpPr>
            <p:nvPr/>
          </p:nvSpPr>
          <p:spPr bwMode="auto">
            <a:xfrm>
              <a:off x="2447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6" name="Text Box 81"/>
            <p:cNvSpPr txBox="1">
              <a:spLocks noChangeAspect="1" noChangeArrowheads="1"/>
            </p:cNvSpPr>
            <p:nvPr/>
          </p:nvSpPr>
          <p:spPr bwMode="auto">
            <a:xfrm>
              <a:off x="2320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22</a:t>
              </a:r>
            </a:p>
          </p:txBody>
        </p:sp>
      </p:grpSp>
      <p:grpSp>
        <p:nvGrpSpPr>
          <p:cNvPr id="57" name="Group 82"/>
          <p:cNvGrpSpPr>
            <a:grpSpLocks noChangeAspect="1"/>
          </p:cNvGrpSpPr>
          <p:nvPr/>
        </p:nvGrpSpPr>
        <p:grpSpPr bwMode="auto">
          <a:xfrm>
            <a:off x="5755691" y="966840"/>
            <a:ext cx="468922" cy="635362"/>
            <a:chOff x="2248" y="337"/>
            <a:chExt cx="255" cy="483"/>
          </a:xfrm>
        </p:grpSpPr>
        <p:sp>
          <p:nvSpPr>
            <p:cNvPr id="58" name="Line 83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9" name="Text Box 84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18</a:t>
              </a:r>
            </a:p>
          </p:txBody>
        </p:sp>
      </p:grpSp>
      <p:grpSp>
        <p:nvGrpSpPr>
          <p:cNvPr id="60" name="Group 85"/>
          <p:cNvGrpSpPr>
            <a:grpSpLocks noChangeAspect="1"/>
          </p:cNvGrpSpPr>
          <p:nvPr/>
        </p:nvGrpSpPr>
        <p:grpSpPr bwMode="auto">
          <a:xfrm>
            <a:off x="3613063" y="966840"/>
            <a:ext cx="468922" cy="635362"/>
            <a:chOff x="2248" y="337"/>
            <a:chExt cx="255" cy="483"/>
          </a:xfrm>
        </p:grpSpPr>
        <p:sp>
          <p:nvSpPr>
            <p:cNvPr id="61" name="Line 86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2" name="Text Box 87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909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18506" indent="-237887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51548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2167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12786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93405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474024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854643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235262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5735B38-4840-4FAB-ACDB-35BE852E53FB}" type="slidenum">
              <a:rPr lang="en-US" altLang="en-US" sz="1166"/>
              <a:pPr eaLnBrk="1" hangingPunct="1"/>
              <a:t>8</a:t>
            </a:fld>
            <a:endParaRPr lang="en-US" altLang="en-US" sz="1166"/>
          </a:p>
        </p:txBody>
      </p:sp>
      <p:pic>
        <p:nvPicPr>
          <p:cNvPr id="9220" name="Picture 5" descr="003-X-31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" t="3256" r="9508" b="899"/>
          <a:stretch>
            <a:fillRect/>
          </a:stretch>
        </p:blipFill>
        <p:spPr bwMode="auto">
          <a:xfrm>
            <a:off x="212769" y="1670883"/>
            <a:ext cx="11223827" cy="623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1" name="Group 75"/>
          <p:cNvGrpSpPr>
            <a:grpSpLocks noChangeAspect="1"/>
          </p:cNvGrpSpPr>
          <p:nvPr/>
        </p:nvGrpSpPr>
        <p:grpSpPr bwMode="auto">
          <a:xfrm>
            <a:off x="7921303" y="7876201"/>
            <a:ext cx="2057636" cy="98322"/>
            <a:chOff x="4009" y="3503"/>
            <a:chExt cx="606" cy="75"/>
          </a:xfrm>
        </p:grpSpPr>
        <p:sp>
          <p:nvSpPr>
            <p:cNvPr id="9260" name="Rectangle 76"/>
            <p:cNvSpPr>
              <a:spLocks noChangeAspect="1" noChangeArrowheads="1"/>
            </p:cNvSpPr>
            <p:nvPr/>
          </p:nvSpPr>
          <p:spPr bwMode="auto">
            <a:xfrm>
              <a:off x="4009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9261" name="Rectangle 77"/>
            <p:cNvSpPr>
              <a:spLocks noChangeAspect="1" noChangeArrowheads="1"/>
            </p:cNvSpPr>
            <p:nvPr/>
          </p:nvSpPr>
          <p:spPr bwMode="auto">
            <a:xfrm>
              <a:off x="4130" y="3503"/>
              <a:ext cx="121" cy="75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9262" name="Rectangle 78"/>
            <p:cNvSpPr>
              <a:spLocks noChangeAspect="1" noChangeArrowheads="1"/>
            </p:cNvSpPr>
            <p:nvPr/>
          </p:nvSpPr>
          <p:spPr bwMode="auto">
            <a:xfrm>
              <a:off x="4251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9263" name="Rectangle 79"/>
            <p:cNvSpPr>
              <a:spLocks noChangeAspect="1" noChangeArrowheads="1"/>
            </p:cNvSpPr>
            <p:nvPr/>
          </p:nvSpPr>
          <p:spPr bwMode="auto">
            <a:xfrm>
              <a:off x="4372" y="3503"/>
              <a:ext cx="121" cy="75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9264" name="Rectangle 80"/>
            <p:cNvSpPr>
              <a:spLocks noChangeAspect="1" noChangeArrowheads="1"/>
            </p:cNvSpPr>
            <p:nvPr/>
          </p:nvSpPr>
          <p:spPr bwMode="auto">
            <a:xfrm>
              <a:off x="4494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</p:grpSp>
      <p:sp>
        <p:nvSpPr>
          <p:cNvPr id="9222" name="Text Box 81"/>
          <p:cNvSpPr txBox="1">
            <a:spLocks noChangeAspect="1" noChangeArrowheads="1"/>
          </p:cNvSpPr>
          <p:nvPr/>
        </p:nvSpPr>
        <p:spPr bwMode="auto">
          <a:xfrm>
            <a:off x="7775934" y="7958546"/>
            <a:ext cx="2191626" cy="246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99" b="1">
                <a:latin typeface="Verdana" panose="020B0604030504040204" pitchFamily="34" charset="0"/>
              </a:rPr>
              <a:t>0                   km                  5</a:t>
            </a:r>
          </a:p>
        </p:txBody>
      </p:sp>
      <p:sp>
        <p:nvSpPr>
          <p:cNvPr id="9228" name="Line 98"/>
          <p:cNvSpPr>
            <a:spLocks noChangeAspect="1" noChangeShapeType="1"/>
          </p:cNvSpPr>
          <p:nvPr/>
        </p:nvSpPr>
        <p:spPr bwMode="auto">
          <a:xfrm>
            <a:off x="1698178" y="1747082"/>
            <a:ext cx="0" cy="60197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29" name="Line 99"/>
          <p:cNvSpPr>
            <a:spLocks noChangeAspect="1" noChangeShapeType="1"/>
          </p:cNvSpPr>
          <p:nvPr/>
        </p:nvSpPr>
        <p:spPr bwMode="auto">
          <a:xfrm>
            <a:off x="3808675" y="1747082"/>
            <a:ext cx="0" cy="60197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30" name="Line 100"/>
          <p:cNvSpPr>
            <a:spLocks noChangeAspect="1" noChangeShapeType="1"/>
          </p:cNvSpPr>
          <p:nvPr/>
        </p:nvSpPr>
        <p:spPr bwMode="auto">
          <a:xfrm>
            <a:off x="6525966" y="1747082"/>
            <a:ext cx="0" cy="60197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31" name="Line 101"/>
          <p:cNvSpPr>
            <a:spLocks noChangeAspect="1" noChangeShapeType="1"/>
          </p:cNvSpPr>
          <p:nvPr/>
        </p:nvSpPr>
        <p:spPr bwMode="auto">
          <a:xfrm>
            <a:off x="8342382" y="1747082"/>
            <a:ext cx="0" cy="60197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32" name="Line 102"/>
          <p:cNvSpPr>
            <a:spLocks noChangeAspect="1" noChangeShapeType="1"/>
          </p:cNvSpPr>
          <p:nvPr/>
        </p:nvSpPr>
        <p:spPr bwMode="auto">
          <a:xfrm>
            <a:off x="10436901" y="1747082"/>
            <a:ext cx="0" cy="60197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33" name="Line 103"/>
          <p:cNvSpPr>
            <a:spLocks noChangeAspect="1" noChangeShapeType="1"/>
          </p:cNvSpPr>
          <p:nvPr/>
        </p:nvSpPr>
        <p:spPr bwMode="auto">
          <a:xfrm>
            <a:off x="2225472" y="1747082"/>
            <a:ext cx="0" cy="599761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34" name="Line 104"/>
          <p:cNvSpPr>
            <a:spLocks noChangeAspect="1" noChangeShapeType="1"/>
          </p:cNvSpPr>
          <p:nvPr/>
        </p:nvSpPr>
        <p:spPr bwMode="auto">
          <a:xfrm>
            <a:off x="3280060" y="1747082"/>
            <a:ext cx="0" cy="599761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35" name="Line 105"/>
          <p:cNvSpPr>
            <a:spLocks noChangeAspect="1" noChangeShapeType="1"/>
          </p:cNvSpPr>
          <p:nvPr/>
        </p:nvSpPr>
        <p:spPr bwMode="auto">
          <a:xfrm>
            <a:off x="4863263" y="1747082"/>
            <a:ext cx="0" cy="599761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36" name="Line 106"/>
          <p:cNvSpPr>
            <a:spLocks noChangeAspect="1" noChangeShapeType="1"/>
          </p:cNvSpPr>
          <p:nvPr/>
        </p:nvSpPr>
        <p:spPr bwMode="auto">
          <a:xfrm>
            <a:off x="9389642" y="1758144"/>
            <a:ext cx="0" cy="599761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37" name="Line 107"/>
          <p:cNvSpPr>
            <a:spLocks noChangeAspect="1" noChangeShapeType="1"/>
          </p:cNvSpPr>
          <p:nvPr/>
        </p:nvSpPr>
        <p:spPr bwMode="auto">
          <a:xfrm>
            <a:off x="7131438" y="1747082"/>
            <a:ext cx="0" cy="599761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38" name="Line 108"/>
          <p:cNvSpPr>
            <a:spLocks noChangeAspect="1" noChangeShapeType="1"/>
          </p:cNvSpPr>
          <p:nvPr/>
        </p:nvSpPr>
        <p:spPr bwMode="auto">
          <a:xfrm>
            <a:off x="2752766" y="1747082"/>
            <a:ext cx="0" cy="599761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39" name="Line 109"/>
          <p:cNvSpPr>
            <a:spLocks noChangeAspect="1" noChangeShapeType="1"/>
          </p:cNvSpPr>
          <p:nvPr/>
        </p:nvSpPr>
        <p:spPr bwMode="auto">
          <a:xfrm>
            <a:off x="4335970" y="1747082"/>
            <a:ext cx="0" cy="599761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40" name="Line 110"/>
          <p:cNvSpPr>
            <a:spLocks noChangeAspect="1" noChangeShapeType="1"/>
          </p:cNvSpPr>
          <p:nvPr/>
        </p:nvSpPr>
        <p:spPr bwMode="auto">
          <a:xfrm>
            <a:off x="5920494" y="1747082"/>
            <a:ext cx="0" cy="599761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41" name="Line 111"/>
          <p:cNvSpPr>
            <a:spLocks noChangeAspect="1" noChangeShapeType="1"/>
          </p:cNvSpPr>
          <p:nvPr/>
        </p:nvSpPr>
        <p:spPr bwMode="auto">
          <a:xfrm>
            <a:off x="9913272" y="1758144"/>
            <a:ext cx="0" cy="599761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42" name="Line 112"/>
          <p:cNvSpPr>
            <a:spLocks noChangeAspect="1" noChangeShapeType="1"/>
          </p:cNvSpPr>
          <p:nvPr/>
        </p:nvSpPr>
        <p:spPr bwMode="auto">
          <a:xfrm>
            <a:off x="7736910" y="1747082"/>
            <a:ext cx="0" cy="599761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43" name="Line 113"/>
          <p:cNvSpPr>
            <a:spLocks noChangeAspect="1" noChangeShapeType="1"/>
          </p:cNvSpPr>
          <p:nvPr/>
        </p:nvSpPr>
        <p:spPr bwMode="auto">
          <a:xfrm>
            <a:off x="5391878" y="1747082"/>
            <a:ext cx="0" cy="599761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44" name="Line 114"/>
          <p:cNvSpPr>
            <a:spLocks noChangeAspect="1" noChangeShapeType="1"/>
          </p:cNvSpPr>
          <p:nvPr/>
        </p:nvSpPr>
        <p:spPr bwMode="auto">
          <a:xfrm>
            <a:off x="8866012" y="1758144"/>
            <a:ext cx="0" cy="599761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45" name="Line 115"/>
          <p:cNvSpPr>
            <a:spLocks noChangeAspect="1" noChangeShapeType="1"/>
          </p:cNvSpPr>
          <p:nvPr/>
        </p:nvSpPr>
        <p:spPr bwMode="auto">
          <a:xfrm>
            <a:off x="10969973" y="1747082"/>
            <a:ext cx="0" cy="60197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46" name="Line 116"/>
          <p:cNvSpPr>
            <a:spLocks noChangeAspect="1" noChangeShapeType="1"/>
          </p:cNvSpPr>
          <p:nvPr/>
        </p:nvSpPr>
        <p:spPr bwMode="auto">
          <a:xfrm>
            <a:off x="11419056" y="1747082"/>
            <a:ext cx="0" cy="60197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9247" name="Text Box 7"/>
          <p:cNvSpPr txBox="1">
            <a:spLocks noChangeAspect="1" noChangeArrowheads="1"/>
          </p:cNvSpPr>
          <p:nvPr/>
        </p:nvSpPr>
        <p:spPr bwMode="auto">
          <a:xfrm>
            <a:off x="735397" y="7555304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66</a:t>
            </a:r>
          </a:p>
        </p:txBody>
      </p:sp>
      <p:pic>
        <p:nvPicPr>
          <p:cNvPr id="9248" name="Picture 118" descr="003-X-49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31" t="4242" r="1640" b="111"/>
          <a:stretch>
            <a:fillRect/>
          </a:stretch>
        </p:blipFill>
        <p:spPr bwMode="auto">
          <a:xfrm>
            <a:off x="11440561" y="1664739"/>
            <a:ext cx="436108" cy="6247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9" name="Text Box 49"/>
          <p:cNvSpPr txBox="1">
            <a:spLocks noChangeAspect="1" noChangeArrowheads="1"/>
          </p:cNvSpPr>
          <p:nvPr/>
        </p:nvSpPr>
        <p:spPr bwMode="auto">
          <a:xfrm>
            <a:off x="10581907" y="7555304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66</a:t>
            </a:r>
          </a:p>
        </p:txBody>
      </p:sp>
      <p:grpSp>
        <p:nvGrpSpPr>
          <p:cNvPr id="49" name="Group 73"/>
          <p:cNvGrpSpPr>
            <a:grpSpLocks noChangeAspect="1"/>
          </p:cNvGrpSpPr>
          <p:nvPr/>
        </p:nvGrpSpPr>
        <p:grpSpPr bwMode="auto">
          <a:xfrm>
            <a:off x="1461177" y="966840"/>
            <a:ext cx="468920" cy="635362"/>
            <a:chOff x="2248" y="337"/>
            <a:chExt cx="255" cy="483"/>
          </a:xfrm>
        </p:grpSpPr>
        <p:sp>
          <p:nvSpPr>
            <p:cNvPr id="50" name="Line 74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1" name="Text Box 75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10</a:t>
              </a:r>
            </a:p>
          </p:txBody>
        </p:sp>
      </p:grpSp>
      <p:grpSp>
        <p:nvGrpSpPr>
          <p:cNvPr id="52" name="Group 76"/>
          <p:cNvGrpSpPr>
            <a:grpSpLocks noChangeAspect="1"/>
          </p:cNvGrpSpPr>
          <p:nvPr/>
        </p:nvGrpSpPr>
        <p:grpSpPr bwMode="auto">
          <a:xfrm>
            <a:off x="10214814" y="966840"/>
            <a:ext cx="468920" cy="635362"/>
            <a:chOff x="2323" y="337"/>
            <a:chExt cx="255" cy="483"/>
          </a:xfrm>
        </p:grpSpPr>
        <p:sp>
          <p:nvSpPr>
            <p:cNvPr id="53" name="Line 77"/>
            <p:cNvSpPr>
              <a:spLocks noChangeAspect="1" noChangeShapeType="1"/>
            </p:cNvSpPr>
            <p:nvPr/>
          </p:nvSpPr>
          <p:spPr bwMode="auto">
            <a:xfrm>
              <a:off x="2450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4" name="Text Box 78"/>
            <p:cNvSpPr txBox="1">
              <a:spLocks noChangeAspect="1" noChangeArrowheads="1"/>
            </p:cNvSpPr>
            <p:nvPr/>
          </p:nvSpPr>
          <p:spPr bwMode="auto">
            <a:xfrm>
              <a:off x="2323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26</a:t>
              </a:r>
            </a:p>
          </p:txBody>
        </p:sp>
      </p:grpSp>
      <p:grpSp>
        <p:nvGrpSpPr>
          <p:cNvPr id="55" name="Group 79"/>
          <p:cNvGrpSpPr>
            <a:grpSpLocks noChangeAspect="1"/>
          </p:cNvGrpSpPr>
          <p:nvPr/>
        </p:nvGrpSpPr>
        <p:grpSpPr bwMode="auto">
          <a:xfrm>
            <a:off x="8119386" y="966840"/>
            <a:ext cx="469078" cy="635362"/>
            <a:chOff x="2320" y="337"/>
            <a:chExt cx="254" cy="483"/>
          </a:xfrm>
        </p:grpSpPr>
        <p:sp>
          <p:nvSpPr>
            <p:cNvPr id="56" name="Line 80"/>
            <p:cNvSpPr>
              <a:spLocks noChangeAspect="1" noChangeShapeType="1"/>
            </p:cNvSpPr>
            <p:nvPr/>
          </p:nvSpPr>
          <p:spPr bwMode="auto">
            <a:xfrm>
              <a:off x="2447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7" name="Text Box 81"/>
            <p:cNvSpPr txBox="1">
              <a:spLocks noChangeAspect="1" noChangeArrowheads="1"/>
            </p:cNvSpPr>
            <p:nvPr/>
          </p:nvSpPr>
          <p:spPr bwMode="auto">
            <a:xfrm>
              <a:off x="2320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22</a:t>
              </a:r>
            </a:p>
          </p:txBody>
        </p:sp>
      </p:grpSp>
      <p:grpSp>
        <p:nvGrpSpPr>
          <p:cNvPr id="58" name="Group 82"/>
          <p:cNvGrpSpPr>
            <a:grpSpLocks noChangeAspect="1"/>
          </p:cNvGrpSpPr>
          <p:nvPr/>
        </p:nvGrpSpPr>
        <p:grpSpPr bwMode="auto">
          <a:xfrm>
            <a:off x="5683499" y="966840"/>
            <a:ext cx="468922" cy="635362"/>
            <a:chOff x="2248" y="337"/>
            <a:chExt cx="255" cy="483"/>
          </a:xfrm>
        </p:grpSpPr>
        <p:sp>
          <p:nvSpPr>
            <p:cNvPr id="59" name="Line 83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0" name="Text Box 84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18</a:t>
              </a:r>
            </a:p>
          </p:txBody>
        </p:sp>
      </p:grpSp>
      <p:grpSp>
        <p:nvGrpSpPr>
          <p:cNvPr id="61" name="Group 85"/>
          <p:cNvGrpSpPr>
            <a:grpSpLocks noChangeAspect="1"/>
          </p:cNvGrpSpPr>
          <p:nvPr/>
        </p:nvGrpSpPr>
        <p:grpSpPr bwMode="auto">
          <a:xfrm>
            <a:off x="3576967" y="966840"/>
            <a:ext cx="468922" cy="635362"/>
            <a:chOff x="2248" y="337"/>
            <a:chExt cx="255" cy="483"/>
          </a:xfrm>
        </p:grpSpPr>
        <p:sp>
          <p:nvSpPr>
            <p:cNvPr id="62" name="Line 86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3" name="Text Box 87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149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18506" indent="-237887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51548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2167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12786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93405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474024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854643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235262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6E2FC67-32D5-4A73-B69E-DCC03435ED3C}" type="slidenum">
              <a:rPr lang="en-US" altLang="en-US" sz="1166"/>
              <a:pPr eaLnBrk="1" hangingPunct="1"/>
              <a:t>9</a:t>
            </a:fld>
            <a:endParaRPr lang="en-US" altLang="en-US" sz="1166"/>
          </a:p>
        </p:txBody>
      </p:sp>
      <p:pic>
        <p:nvPicPr>
          <p:cNvPr id="10246" name="Picture 6" descr="003-X-37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" t="3021" r="9517" b="1343"/>
          <a:stretch>
            <a:fillRect/>
          </a:stretch>
        </p:blipFill>
        <p:spPr bwMode="auto">
          <a:xfrm>
            <a:off x="227305" y="1661701"/>
            <a:ext cx="11234399" cy="6232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7" name="Group 47"/>
          <p:cNvGrpSpPr>
            <a:grpSpLocks noChangeAspect="1"/>
          </p:cNvGrpSpPr>
          <p:nvPr/>
        </p:nvGrpSpPr>
        <p:grpSpPr bwMode="auto">
          <a:xfrm>
            <a:off x="7946412" y="7868272"/>
            <a:ext cx="2057636" cy="98322"/>
            <a:chOff x="4009" y="3503"/>
            <a:chExt cx="606" cy="75"/>
          </a:xfrm>
        </p:grpSpPr>
        <p:sp>
          <p:nvSpPr>
            <p:cNvPr id="10284" name="Rectangle 48"/>
            <p:cNvSpPr>
              <a:spLocks noChangeAspect="1" noChangeArrowheads="1"/>
            </p:cNvSpPr>
            <p:nvPr/>
          </p:nvSpPr>
          <p:spPr bwMode="auto">
            <a:xfrm>
              <a:off x="4009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10285" name="Rectangle 49"/>
            <p:cNvSpPr>
              <a:spLocks noChangeAspect="1" noChangeArrowheads="1"/>
            </p:cNvSpPr>
            <p:nvPr/>
          </p:nvSpPr>
          <p:spPr bwMode="auto">
            <a:xfrm>
              <a:off x="4130" y="3503"/>
              <a:ext cx="121" cy="75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10286" name="Rectangle 50"/>
            <p:cNvSpPr>
              <a:spLocks noChangeAspect="1" noChangeArrowheads="1"/>
            </p:cNvSpPr>
            <p:nvPr/>
          </p:nvSpPr>
          <p:spPr bwMode="auto">
            <a:xfrm>
              <a:off x="4251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10287" name="Rectangle 51"/>
            <p:cNvSpPr>
              <a:spLocks noChangeAspect="1" noChangeArrowheads="1"/>
            </p:cNvSpPr>
            <p:nvPr/>
          </p:nvSpPr>
          <p:spPr bwMode="auto">
            <a:xfrm>
              <a:off x="4372" y="3503"/>
              <a:ext cx="121" cy="75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10288" name="Rectangle 52"/>
            <p:cNvSpPr>
              <a:spLocks noChangeAspect="1" noChangeArrowheads="1"/>
            </p:cNvSpPr>
            <p:nvPr/>
          </p:nvSpPr>
          <p:spPr bwMode="auto">
            <a:xfrm>
              <a:off x="4494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</p:grpSp>
      <p:sp>
        <p:nvSpPr>
          <p:cNvPr id="10248" name="Text Box 53"/>
          <p:cNvSpPr txBox="1">
            <a:spLocks noChangeAspect="1" noChangeArrowheads="1"/>
          </p:cNvSpPr>
          <p:nvPr/>
        </p:nvSpPr>
        <p:spPr bwMode="auto">
          <a:xfrm>
            <a:off x="7801042" y="7950616"/>
            <a:ext cx="2191626" cy="246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99" b="1">
                <a:latin typeface="Verdana" panose="020B0604030504040204" pitchFamily="34" charset="0"/>
              </a:rPr>
              <a:t>0                   km                  5</a:t>
            </a:r>
          </a:p>
        </p:txBody>
      </p:sp>
      <p:sp>
        <p:nvSpPr>
          <p:cNvPr id="10254" name="Line 70"/>
          <p:cNvSpPr>
            <a:spLocks noChangeAspect="1" noChangeShapeType="1"/>
          </p:cNvSpPr>
          <p:nvPr/>
        </p:nvSpPr>
        <p:spPr bwMode="auto">
          <a:xfrm>
            <a:off x="1723287" y="1740358"/>
            <a:ext cx="0" cy="601853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55" name="Line 71"/>
          <p:cNvSpPr>
            <a:spLocks noChangeAspect="1" noChangeShapeType="1"/>
          </p:cNvSpPr>
          <p:nvPr/>
        </p:nvSpPr>
        <p:spPr bwMode="auto">
          <a:xfrm>
            <a:off x="3833783" y="1740358"/>
            <a:ext cx="0" cy="601853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56" name="Line 72"/>
          <p:cNvSpPr>
            <a:spLocks noChangeAspect="1" noChangeShapeType="1"/>
          </p:cNvSpPr>
          <p:nvPr/>
        </p:nvSpPr>
        <p:spPr bwMode="auto">
          <a:xfrm>
            <a:off x="6509267" y="1740358"/>
            <a:ext cx="0" cy="601853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57" name="Line 73"/>
          <p:cNvSpPr>
            <a:spLocks noChangeAspect="1" noChangeShapeType="1"/>
          </p:cNvSpPr>
          <p:nvPr/>
        </p:nvSpPr>
        <p:spPr bwMode="auto">
          <a:xfrm>
            <a:off x="8200262" y="1740358"/>
            <a:ext cx="0" cy="601853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58" name="Line 74"/>
          <p:cNvSpPr>
            <a:spLocks noChangeAspect="1" noChangeShapeType="1"/>
          </p:cNvSpPr>
          <p:nvPr/>
        </p:nvSpPr>
        <p:spPr bwMode="auto">
          <a:xfrm>
            <a:off x="10571572" y="1740358"/>
            <a:ext cx="0" cy="601853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59" name="Line 75"/>
          <p:cNvSpPr>
            <a:spLocks noChangeAspect="1" noChangeShapeType="1"/>
          </p:cNvSpPr>
          <p:nvPr/>
        </p:nvSpPr>
        <p:spPr bwMode="auto">
          <a:xfrm>
            <a:off x="2250580" y="1740358"/>
            <a:ext cx="0" cy="599640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60" name="Line 76"/>
          <p:cNvSpPr>
            <a:spLocks noChangeAspect="1" noChangeShapeType="1"/>
          </p:cNvSpPr>
          <p:nvPr/>
        </p:nvSpPr>
        <p:spPr bwMode="auto">
          <a:xfrm>
            <a:off x="3305168" y="1740358"/>
            <a:ext cx="0" cy="599640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61" name="Line 77"/>
          <p:cNvSpPr>
            <a:spLocks noChangeAspect="1" noChangeShapeType="1"/>
          </p:cNvSpPr>
          <p:nvPr/>
        </p:nvSpPr>
        <p:spPr bwMode="auto">
          <a:xfrm>
            <a:off x="4888371" y="1740358"/>
            <a:ext cx="0" cy="599640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62" name="Line 78"/>
          <p:cNvSpPr>
            <a:spLocks noChangeAspect="1" noChangeShapeType="1"/>
          </p:cNvSpPr>
          <p:nvPr/>
        </p:nvSpPr>
        <p:spPr bwMode="auto">
          <a:xfrm>
            <a:off x="9385917" y="1740358"/>
            <a:ext cx="0" cy="599640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63" name="Line 79"/>
          <p:cNvSpPr>
            <a:spLocks noChangeAspect="1" noChangeShapeType="1"/>
          </p:cNvSpPr>
          <p:nvPr/>
        </p:nvSpPr>
        <p:spPr bwMode="auto">
          <a:xfrm>
            <a:off x="7072932" y="1740358"/>
            <a:ext cx="0" cy="599640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64" name="Line 80"/>
          <p:cNvSpPr>
            <a:spLocks noChangeAspect="1" noChangeShapeType="1"/>
          </p:cNvSpPr>
          <p:nvPr/>
        </p:nvSpPr>
        <p:spPr bwMode="auto">
          <a:xfrm>
            <a:off x="2777874" y="1740358"/>
            <a:ext cx="0" cy="599640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65" name="Line 81"/>
          <p:cNvSpPr>
            <a:spLocks noChangeAspect="1" noChangeShapeType="1"/>
          </p:cNvSpPr>
          <p:nvPr/>
        </p:nvSpPr>
        <p:spPr bwMode="auto">
          <a:xfrm>
            <a:off x="4361078" y="1740358"/>
            <a:ext cx="0" cy="599640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66" name="Line 82"/>
          <p:cNvSpPr>
            <a:spLocks noChangeAspect="1" noChangeShapeType="1"/>
          </p:cNvSpPr>
          <p:nvPr/>
        </p:nvSpPr>
        <p:spPr bwMode="auto">
          <a:xfrm>
            <a:off x="5945602" y="1740358"/>
            <a:ext cx="0" cy="599640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67" name="Line 83"/>
          <p:cNvSpPr>
            <a:spLocks noChangeAspect="1" noChangeShapeType="1"/>
          </p:cNvSpPr>
          <p:nvPr/>
        </p:nvSpPr>
        <p:spPr bwMode="auto">
          <a:xfrm>
            <a:off x="9978745" y="1740358"/>
            <a:ext cx="0" cy="599640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68" name="Line 84"/>
          <p:cNvSpPr>
            <a:spLocks noChangeAspect="1" noChangeShapeType="1"/>
          </p:cNvSpPr>
          <p:nvPr/>
        </p:nvSpPr>
        <p:spPr bwMode="auto">
          <a:xfrm>
            <a:off x="7636596" y="1740358"/>
            <a:ext cx="0" cy="599640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69" name="Line 85"/>
          <p:cNvSpPr>
            <a:spLocks noChangeAspect="1" noChangeShapeType="1"/>
          </p:cNvSpPr>
          <p:nvPr/>
        </p:nvSpPr>
        <p:spPr bwMode="auto">
          <a:xfrm>
            <a:off x="5416987" y="1740358"/>
            <a:ext cx="0" cy="599640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70" name="Line 86"/>
          <p:cNvSpPr>
            <a:spLocks noChangeAspect="1" noChangeShapeType="1"/>
          </p:cNvSpPr>
          <p:nvPr/>
        </p:nvSpPr>
        <p:spPr bwMode="auto">
          <a:xfrm>
            <a:off x="8793089" y="1740358"/>
            <a:ext cx="0" cy="599640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71" name="Line 88"/>
          <p:cNvSpPr>
            <a:spLocks noChangeAspect="1" noChangeShapeType="1"/>
          </p:cNvSpPr>
          <p:nvPr/>
        </p:nvSpPr>
        <p:spPr bwMode="auto">
          <a:xfrm>
            <a:off x="11108493" y="1740358"/>
            <a:ext cx="0" cy="601853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10272" name="Text Box 8"/>
          <p:cNvSpPr txBox="1">
            <a:spLocks noChangeAspect="1" noChangeArrowheads="1"/>
          </p:cNvSpPr>
          <p:nvPr/>
        </p:nvSpPr>
        <p:spPr bwMode="auto">
          <a:xfrm>
            <a:off x="700416" y="7548601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69</a:t>
            </a:r>
          </a:p>
        </p:txBody>
      </p:sp>
      <p:pic>
        <p:nvPicPr>
          <p:cNvPr id="10273" name="Picture 90" descr="003-X-49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31" t="4242" r="1640" b="111"/>
          <a:stretch>
            <a:fillRect/>
          </a:stretch>
        </p:blipFill>
        <p:spPr bwMode="auto">
          <a:xfrm>
            <a:off x="11465669" y="1659243"/>
            <a:ext cx="436108" cy="6247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49"/>
          <p:cNvSpPr txBox="1">
            <a:spLocks noChangeAspect="1" noChangeArrowheads="1"/>
          </p:cNvSpPr>
          <p:nvPr/>
        </p:nvSpPr>
        <p:spPr bwMode="auto">
          <a:xfrm>
            <a:off x="10594022" y="7570419"/>
            <a:ext cx="888385" cy="297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 b="1">
                <a:latin typeface="Verdana" panose="020B0604030504040204" pitchFamily="34" charset="0"/>
              </a:rPr>
              <a:t>Line 69</a:t>
            </a:r>
          </a:p>
        </p:txBody>
      </p:sp>
      <p:grpSp>
        <p:nvGrpSpPr>
          <p:cNvPr id="49" name="Group 73"/>
          <p:cNvGrpSpPr>
            <a:grpSpLocks noChangeAspect="1"/>
          </p:cNvGrpSpPr>
          <p:nvPr/>
        </p:nvGrpSpPr>
        <p:grpSpPr bwMode="auto">
          <a:xfrm>
            <a:off x="1497273" y="966840"/>
            <a:ext cx="468920" cy="635362"/>
            <a:chOff x="2248" y="337"/>
            <a:chExt cx="255" cy="483"/>
          </a:xfrm>
        </p:grpSpPr>
        <p:sp>
          <p:nvSpPr>
            <p:cNvPr id="50" name="Line 74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1" name="Text Box 75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10</a:t>
              </a:r>
            </a:p>
          </p:txBody>
        </p:sp>
      </p:grpSp>
      <p:grpSp>
        <p:nvGrpSpPr>
          <p:cNvPr id="52" name="Group 76"/>
          <p:cNvGrpSpPr>
            <a:grpSpLocks noChangeAspect="1"/>
          </p:cNvGrpSpPr>
          <p:nvPr/>
        </p:nvGrpSpPr>
        <p:grpSpPr bwMode="auto">
          <a:xfrm>
            <a:off x="10323100" y="966840"/>
            <a:ext cx="468920" cy="635362"/>
            <a:chOff x="2323" y="337"/>
            <a:chExt cx="255" cy="483"/>
          </a:xfrm>
        </p:grpSpPr>
        <p:sp>
          <p:nvSpPr>
            <p:cNvPr id="53" name="Line 77"/>
            <p:cNvSpPr>
              <a:spLocks noChangeAspect="1" noChangeShapeType="1"/>
            </p:cNvSpPr>
            <p:nvPr/>
          </p:nvSpPr>
          <p:spPr bwMode="auto">
            <a:xfrm>
              <a:off x="2450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4" name="Text Box 78"/>
            <p:cNvSpPr txBox="1">
              <a:spLocks noChangeAspect="1" noChangeArrowheads="1"/>
            </p:cNvSpPr>
            <p:nvPr/>
          </p:nvSpPr>
          <p:spPr bwMode="auto">
            <a:xfrm>
              <a:off x="2323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26</a:t>
              </a:r>
            </a:p>
          </p:txBody>
        </p:sp>
      </p:grpSp>
      <p:grpSp>
        <p:nvGrpSpPr>
          <p:cNvPr id="55" name="Group 79"/>
          <p:cNvGrpSpPr>
            <a:grpSpLocks noChangeAspect="1"/>
          </p:cNvGrpSpPr>
          <p:nvPr/>
        </p:nvGrpSpPr>
        <p:grpSpPr bwMode="auto">
          <a:xfrm>
            <a:off x="7962970" y="966840"/>
            <a:ext cx="469078" cy="635362"/>
            <a:chOff x="2320" y="337"/>
            <a:chExt cx="254" cy="483"/>
          </a:xfrm>
        </p:grpSpPr>
        <p:sp>
          <p:nvSpPr>
            <p:cNvPr id="56" name="Line 80"/>
            <p:cNvSpPr>
              <a:spLocks noChangeAspect="1" noChangeShapeType="1"/>
            </p:cNvSpPr>
            <p:nvPr/>
          </p:nvSpPr>
          <p:spPr bwMode="auto">
            <a:xfrm>
              <a:off x="2447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57" name="Text Box 81"/>
            <p:cNvSpPr txBox="1">
              <a:spLocks noChangeAspect="1" noChangeArrowheads="1"/>
            </p:cNvSpPr>
            <p:nvPr/>
          </p:nvSpPr>
          <p:spPr bwMode="auto">
            <a:xfrm>
              <a:off x="2320" y="337"/>
              <a:ext cx="2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22</a:t>
              </a:r>
            </a:p>
          </p:txBody>
        </p:sp>
      </p:grpSp>
      <p:grpSp>
        <p:nvGrpSpPr>
          <p:cNvPr id="58" name="Group 82"/>
          <p:cNvGrpSpPr>
            <a:grpSpLocks noChangeAspect="1"/>
          </p:cNvGrpSpPr>
          <p:nvPr/>
        </p:nvGrpSpPr>
        <p:grpSpPr bwMode="auto">
          <a:xfrm>
            <a:off x="5719595" y="966840"/>
            <a:ext cx="468922" cy="635362"/>
            <a:chOff x="2248" y="337"/>
            <a:chExt cx="255" cy="483"/>
          </a:xfrm>
        </p:grpSpPr>
        <p:sp>
          <p:nvSpPr>
            <p:cNvPr id="59" name="Line 83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0" name="Text Box 84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18</a:t>
              </a:r>
            </a:p>
          </p:txBody>
        </p:sp>
      </p:grpSp>
      <p:grpSp>
        <p:nvGrpSpPr>
          <p:cNvPr id="61" name="Group 85"/>
          <p:cNvGrpSpPr>
            <a:grpSpLocks noChangeAspect="1"/>
          </p:cNvGrpSpPr>
          <p:nvPr/>
        </p:nvGrpSpPr>
        <p:grpSpPr bwMode="auto">
          <a:xfrm>
            <a:off x="3613063" y="966840"/>
            <a:ext cx="468922" cy="635362"/>
            <a:chOff x="2248" y="337"/>
            <a:chExt cx="255" cy="483"/>
          </a:xfrm>
        </p:grpSpPr>
        <p:sp>
          <p:nvSpPr>
            <p:cNvPr id="62" name="Line 86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499"/>
            </a:p>
          </p:txBody>
        </p:sp>
        <p:sp>
          <p:nvSpPr>
            <p:cNvPr id="63" name="Text Box 87"/>
            <p:cNvSpPr txBox="1">
              <a:spLocks noChangeAspect="1" noChangeArrowheads="1"/>
            </p:cNvSpPr>
            <p:nvPr/>
          </p:nvSpPr>
          <p:spPr bwMode="auto">
            <a:xfrm>
              <a:off x="2248" y="337"/>
              <a:ext cx="255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589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66"/>
                <a:t>Line</a:t>
              </a:r>
            </a:p>
            <a:p>
              <a:pPr algn="ctr" eaLnBrk="1" hangingPunct="1"/>
              <a:r>
                <a:rPr lang="en-US" altLang="en-US" sz="1166"/>
                <a:t>14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38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208</Words>
  <Application>Microsoft Office PowerPoint</Application>
  <PresentationFormat>Ledger Paper (11x17 in)</PresentationFormat>
  <Paragraphs>164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Schroeder</dc:creator>
  <cp:lastModifiedBy>Schroeder</cp:lastModifiedBy>
  <cp:revision>7</cp:revision>
  <dcterms:created xsi:type="dcterms:W3CDTF">2015-07-24T20:10:54Z</dcterms:created>
  <dcterms:modified xsi:type="dcterms:W3CDTF">2015-08-06T15:47:35Z</dcterms:modified>
</cp:coreProperties>
</file>